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8" r:id="rId1"/>
    <p:sldMasterId id="2147483994" r:id="rId2"/>
  </p:sldMasterIdLst>
  <p:notesMasterIdLst>
    <p:notesMasterId r:id="rId38"/>
  </p:notesMasterIdLst>
  <p:handoutMasterIdLst>
    <p:handoutMasterId r:id="rId39"/>
  </p:handoutMasterIdLst>
  <p:sldIdLst>
    <p:sldId id="395" r:id="rId3"/>
    <p:sldId id="405" r:id="rId4"/>
    <p:sldId id="403" r:id="rId5"/>
    <p:sldId id="410" r:id="rId6"/>
    <p:sldId id="423" r:id="rId7"/>
    <p:sldId id="359" r:id="rId8"/>
    <p:sldId id="415" r:id="rId9"/>
    <p:sldId id="412" r:id="rId10"/>
    <p:sldId id="413" r:id="rId11"/>
    <p:sldId id="411" r:id="rId12"/>
    <p:sldId id="419" r:id="rId13"/>
    <p:sldId id="418" r:id="rId14"/>
    <p:sldId id="422" r:id="rId15"/>
    <p:sldId id="421" r:id="rId16"/>
    <p:sldId id="346" r:id="rId17"/>
    <p:sldId id="377" r:id="rId18"/>
    <p:sldId id="427" r:id="rId19"/>
    <p:sldId id="428" r:id="rId20"/>
    <p:sldId id="429" r:id="rId21"/>
    <p:sldId id="430" r:id="rId22"/>
    <p:sldId id="431" r:id="rId23"/>
    <p:sldId id="420" r:id="rId24"/>
    <p:sldId id="432" r:id="rId25"/>
    <p:sldId id="433" r:id="rId26"/>
    <p:sldId id="399" r:id="rId27"/>
    <p:sldId id="434" r:id="rId28"/>
    <p:sldId id="435" r:id="rId29"/>
    <p:sldId id="436" r:id="rId30"/>
    <p:sldId id="414" r:id="rId31"/>
    <p:sldId id="437" r:id="rId32"/>
    <p:sldId id="438" r:id="rId33"/>
    <p:sldId id="368" r:id="rId34"/>
    <p:sldId id="345" r:id="rId35"/>
    <p:sldId id="424" r:id="rId36"/>
    <p:sldId id="426" r:id="rId37"/>
  </p:sldIdLst>
  <p:sldSz cx="12188825" cy="6858000"/>
  <p:notesSz cx="7077075" cy="9363075"/>
  <p:defaultTextStyle>
    <a:defPPr marL="0" marR="0" indent="0" algn="l" defTabSz="457109"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412667" rtl="0" fontAlgn="auto" latinLnBrk="0" hangingPunct="0">
      <a:lnSpc>
        <a:spcPct val="100000"/>
      </a:lnSpc>
      <a:spcBef>
        <a:spcPts val="0"/>
      </a:spcBef>
      <a:spcAft>
        <a:spcPts val="0"/>
      </a:spcAft>
      <a:buClrTx/>
      <a:buSzTx/>
      <a:buFontTx/>
      <a:buNone/>
      <a:tabLst/>
      <a:defRPr kumimoji="0" sz="3200" b="0" i="1" u="none" strike="noStrike" cap="none" spc="0" normalizeH="0" baseline="0">
        <a:ln>
          <a:noFill/>
        </a:ln>
        <a:solidFill>
          <a:srgbClr val="75787B"/>
        </a:solidFill>
        <a:effectLst/>
        <a:uFillTx/>
        <a:latin typeface="Arial"/>
        <a:ea typeface="Arial"/>
        <a:cs typeface="Arial"/>
        <a:sym typeface="Arial"/>
      </a:defRPr>
    </a:lvl1pPr>
    <a:lvl2pPr marL="0" marR="0" indent="114277" algn="ctr" defTabSz="412667" rtl="0" fontAlgn="auto" latinLnBrk="0" hangingPunct="0">
      <a:lnSpc>
        <a:spcPct val="100000"/>
      </a:lnSpc>
      <a:spcBef>
        <a:spcPts val="0"/>
      </a:spcBef>
      <a:spcAft>
        <a:spcPts val="0"/>
      </a:spcAft>
      <a:buClrTx/>
      <a:buSzTx/>
      <a:buFontTx/>
      <a:buNone/>
      <a:tabLst/>
      <a:defRPr kumimoji="0" sz="3200" b="0" i="1" u="none" strike="noStrike" cap="none" spc="0" normalizeH="0" baseline="0">
        <a:ln>
          <a:noFill/>
        </a:ln>
        <a:solidFill>
          <a:srgbClr val="75787B"/>
        </a:solidFill>
        <a:effectLst/>
        <a:uFillTx/>
        <a:latin typeface="Arial"/>
        <a:ea typeface="Arial"/>
        <a:cs typeface="Arial"/>
        <a:sym typeface="Arial"/>
      </a:defRPr>
    </a:lvl2pPr>
    <a:lvl3pPr marL="0" marR="0" indent="228554" algn="ctr" defTabSz="412667" rtl="0" fontAlgn="auto" latinLnBrk="0" hangingPunct="0">
      <a:lnSpc>
        <a:spcPct val="100000"/>
      </a:lnSpc>
      <a:spcBef>
        <a:spcPts val="0"/>
      </a:spcBef>
      <a:spcAft>
        <a:spcPts val="0"/>
      </a:spcAft>
      <a:buClrTx/>
      <a:buSzTx/>
      <a:buFontTx/>
      <a:buNone/>
      <a:tabLst/>
      <a:defRPr kumimoji="0" sz="3200" b="0" i="1" u="none" strike="noStrike" cap="none" spc="0" normalizeH="0" baseline="0">
        <a:ln>
          <a:noFill/>
        </a:ln>
        <a:solidFill>
          <a:srgbClr val="75787B"/>
        </a:solidFill>
        <a:effectLst/>
        <a:uFillTx/>
        <a:latin typeface="Arial"/>
        <a:ea typeface="Arial"/>
        <a:cs typeface="Arial"/>
        <a:sym typeface="Arial"/>
      </a:defRPr>
    </a:lvl3pPr>
    <a:lvl4pPr marL="0" marR="0" indent="342831" algn="ctr" defTabSz="412667" rtl="0" fontAlgn="auto" latinLnBrk="0" hangingPunct="0">
      <a:lnSpc>
        <a:spcPct val="100000"/>
      </a:lnSpc>
      <a:spcBef>
        <a:spcPts val="0"/>
      </a:spcBef>
      <a:spcAft>
        <a:spcPts val="0"/>
      </a:spcAft>
      <a:buClrTx/>
      <a:buSzTx/>
      <a:buFontTx/>
      <a:buNone/>
      <a:tabLst/>
      <a:defRPr kumimoji="0" sz="3200" b="0" i="1" u="none" strike="noStrike" cap="none" spc="0" normalizeH="0" baseline="0">
        <a:ln>
          <a:noFill/>
        </a:ln>
        <a:solidFill>
          <a:srgbClr val="75787B"/>
        </a:solidFill>
        <a:effectLst/>
        <a:uFillTx/>
        <a:latin typeface="Arial"/>
        <a:ea typeface="Arial"/>
        <a:cs typeface="Arial"/>
        <a:sym typeface="Arial"/>
      </a:defRPr>
    </a:lvl4pPr>
    <a:lvl5pPr marL="0" marR="0" indent="457109" algn="ctr" defTabSz="412667" rtl="0" fontAlgn="auto" latinLnBrk="0" hangingPunct="0">
      <a:lnSpc>
        <a:spcPct val="100000"/>
      </a:lnSpc>
      <a:spcBef>
        <a:spcPts val="0"/>
      </a:spcBef>
      <a:spcAft>
        <a:spcPts val="0"/>
      </a:spcAft>
      <a:buClrTx/>
      <a:buSzTx/>
      <a:buFontTx/>
      <a:buNone/>
      <a:tabLst/>
      <a:defRPr kumimoji="0" sz="3200" b="0" i="1" u="none" strike="noStrike" cap="none" spc="0" normalizeH="0" baseline="0">
        <a:ln>
          <a:noFill/>
        </a:ln>
        <a:solidFill>
          <a:srgbClr val="75787B"/>
        </a:solidFill>
        <a:effectLst/>
        <a:uFillTx/>
        <a:latin typeface="Arial"/>
        <a:ea typeface="Arial"/>
        <a:cs typeface="Arial"/>
        <a:sym typeface="Arial"/>
      </a:defRPr>
    </a:lvl5pPr>
    <a:lvl6pPr marL="0" marR="0" indent="571386" algn="ctr" defTabSz="412667" rtl="0" fontAlgn="auto" latinLnBrk="0" hangingPunct="0">
      <a:lnSpc>
        <a:spcPct val="100000"/>
      </a:lnSpc>
      <a:spcBef>
        <a:spcPts val="0"/>
      </a:spcBef>
      <a:spcAft>
        <a:spcPts val="0"/>
      </a:spcAft>
      <a:buClrTx/>
      <a:buSzTx/>
      <a:buFontTx/>
      <a:buNone/>
      <a:tabLst/>
      <a:defRPr kumimoji="0" sz="3200" b="0" i="1" u="none" strike="noStrike" cap="none" spc="0" normalizeH="0" baseline="0">
        <a:ln>
          <a:noFill/>
        </a:ln>
        <a:solidFill>
          <a:srgbClr val="75787B"/>
        </a:solidFill>
        <a:effectLst/>
        <a:uFillTx/>
        <a:latin typeface="Arial"/>
        <a:ea typeface="Arial"/>
        <a:cs typeface="Arial"/>
        <a:sym typeface="Arial"/>
      </a:defRPr>
    </a:lvl6pPr>
    <a:lvl7pPr marL="0" marR="0" indent="685663" algn="ctr" defTabSz="412667" rtl="0" fontAlgn="auto" latinLnBrk="0" hangingPunct="0">
      <a:lnSpc>
        <a:spcPct val="100000"/>
      </a:lnSpc>
      <a:spcBef>
        <a:spcPts val="0"/>
      </a:spcBef>
      <a:spcAft>
        <a:spcPts val="0"/>
      </a:spcAft>
      <a:buClrTx/>
      <a:buSzTx/>
      <a:buFontTx/>
      <a:buNone/>
      <a:tabLst/>
      <a:defRPr kumimoji="0" sz="3200" b="0" i="1" u="none" strike="noStrike" cap="none" spc="0" normalizeH="0" baseline="0">
        <a:ln>
          <a:noFill/>
        </a:ln>
        <a:solidFill>
          <a:srgbClr val="75787B"/>
        </a:solidFill>
        <a:effectLst/>
        <a:uFillTx/>
        <a:latin typeface="Arial"/>
        <a:ea typeface="Arial"/>
        <a:cs typeface="Arial"/>
        <a:sym typeface="Arial"/>
      </a:defRPr>
    </a:lvl7pPr>
    <a:lvl8pPr marL="0" marR="0" indent="799940" algn="ctr" defTabSz="412667" rtl="0" fontAlgn="auto" latinLnBrk="0" hangingPunct="0">
      <a:lnSpc>
        <a:spcPct val="100000"/>
      </a:lnSpc>
      <a:spcBef>
        <a:spcPts val="0"/>
      </a:spcBef>
      <a:spcAft>
        <a:spcPts val="0"/>
      </a:spcAft>
      <a:buClrTx/>
      <a:buSzTx/>
      <a:buFontTx/>
      <a:buNone/>
      <a:tabLst/>
      <a:defRPr kumimoji="0" sz="3200" b="0" i="1" u="none" strike="noStrike" cap="none" spc="0" normalizeH="0" baseline="0">
        <a:ln>
          <a:noFill/>
        </a:ln>
        <a:solidFill>
          <a:srgbClr val="75787B"/>
        </a:solidFill>
        <a:effectLst/>
        <a:uFillTx/>
        <a:latin typeface="Arial"/>
        <a:ea typeface="Arial"/>
        <a:cs typeface="Arial"/>
        <a:sym typeface="Arial"/>
      </a:defRPr>
    </a:lvl8pPr>
    <a:lvl9pPr marL="0" marR="0" indent="914217" algn="ctr" defTabSz="412667" rtl="0" fontAlgn="auto" latinLnBrk="0" hangingPunct="0">
      <a:lnSpc>
        <a:spcPct val="100000"/>
      </a:lnSpc>
      <a:spcBef>
        <a:spcPts val="0"/>
      </a:spcBef>
      <a:spcAft>
        <a:spcPts val="0"/>
      </a:spcAft>
      <a:buClrTx/>
      <a:buSzTx/>
      <a:buFontTx/>
      <a:buNone/>
      <a:tabLst/>
      <a:defRPr kumimoji="0" sz="3200" b="0" i="1" u="none" strike="noStrike" cap="none" spc="0" normalizeH="0" baseline="0">
        <a:ln>
          <a:noFill/>
        </a:ln>
        <a:solidFill>
          <a:srgbClr val="75787B"/>
        </a:solidFill>
        <a:effectLst/>
        <a:uFillTx/>
        <a:latin typeface="Arial"/>
        <a:ea typeface="Arial"/>
        <a:cs typeface="Arial"/>
        <a:sym typeface="Arial"/>
      </a:defRPr>
    </a:lvl9pPr>
  </p:defaultTextStyle>
  <p:extLst>
    <p:ext uri="{EFAFB233-063F-42B5-8137-9DF3F51BA10A}">
      <p15:sldGuideLst xmlns:p15="http://schemas.microsoft.com/office/powerpoint/2012/main">
        <p15:guide id="1" orient="horz" pos="1174">
          <p15:clr>
            <a:srgbClr val="A4A3A4"/>
          </p15:clr>
        </p15:guide>
        <p15:guide id="2" pos="3839">
          <p15:clr>
            <a:srgbClr val="A4A3A4"/>
          </p15:clr>
        </p15:guide>
        <p15:guide id="3" orient="horz" pos="1546">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n Der Walt, Joanne" initials="VDWJ" lastIdx="23" clrIdx="0">
    <p:extLst>
      <p:ext uri="{19B8F6BF-5375-455C-9EA6-DF929625EA0E}">
        <p15:presenceInfo xmlns:p15="http://schemas.microsoft.com/office/powerpoint/2012/main" userId="S::Joanne.VanDerWalt@sage.com::2433a646-6721-4eb5-8292-a4f716f60224" providerId="AD"/>
      </p:ext>
    </p:extLst>
  </p:cmAuthor>
  <p:cmAuthor id="2" name="Combs, Maggie" initials="CM" lastIdx="16" clrIdx="1">
    <p:extLst>
      <p:ext uri="{19B8F6BF-5375-455C-9EA6-DF929625EA0E}">
        <p15:presenceInfo xmlns:p15="http://schemas.microsoft.com/office/powerpoint/2012/main" userId="S-1-5-21-2070541261-389910272-1345520227-20421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5C1"/>
    <a:srgbClr val="8246AF"/>
    <a:srgbClr val="75787B"/>
    <a:srgbClr val="8E8A86"/>
    <a:srgbClr val="00DC00"/>
    <a:srgbClr val="003349"/>
    <a:srgbClr val="51534A"/>
    <a:srgbClr val="CE0058"/>
    <a:srgbClr val="004B00"/>
    <a:srgbClr val="4B87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 styleId="{8F44A2F1-9E1F-4B54-A3A2-5F16C0AD49E2}"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01" autoAdjust="0"/>
    <p:restoredTop sz="95238" autoAdjust="0"/>
  </p:normalViewPr>
  <p:slideViewPr>
    <p:cSldViewPr snapToGrid="0" snapToObjects="1" showGuides="1">
      <p:cViewPr varScale="1">
        <p:scale>
          <a:sx n="115" d="100"/>
          <a:sy n="115" d="100"/>
        </p:scale>
        <p:origin x="408" y="108"/>
      </p:cViewPr>
      <p:guideLst>
        <p:guide orient="horz" pos="1174"/>
        <p:guide pos="3839"/>
        <p:guide orient="horz" pos="1546"/>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74" d="100"/>
          <a:sy n="74" d="100"/>
        </p:scale>
        <p:origin x="3258"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handoutMaster" Target="handoutMasters/handout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66732" cy="469780"/>
          </a:xfrm>
          <a:prstGeom prst="rect">
            <a:avLst/>
          </a:prstGeom>
        </p:spPr>
        <p:txBody>
          <a:bodyPr vert="horz" lIns="93937" tIns="46969" rIns="93937" bIns="46969" rtlCol="0"/>
          <a:lstStyle>
            <a:lvl1pPr algn="l">
              <a:defRPr sz="1200"/>
            </a:lvl1pPr>
          </a:lstStyle>
          <a:p>
            <a:endParaRPr lang="en-GB" i="0" dirty="0">
              <a:latin typeface="Arial Regular" charset="0"/>
              <a:ea typeface="Arial Regular" charset="0"/>
              <a:cs typeface="Arial Regular" charset="0"/>
            </a:endParaRPr>
          </a:p>
        </p:txBody>
      </p:sp>
      <p:sp>
        <p:nvSpPr>
          <p:cNvPr id="3" name="Date Placeholder 2"/>
          <p:cNvSpPr>
            <a:spLocks noGrp="1"/>
          </p:cNvSpPr>
          <p:nvPr>
            <p:ph type="dt" sz="quarter" idx="1"/>
          </p:nvPr>
        </p:nvSpPr>
        <p:spPr>
          <a:xfrm>
            <a:off x="4008706" y="0"/>
            <a:ext cx="3066732" cy="469780"/>
          </a:xfrm>
          <a:prstGeom prst="rect">
            <a:avLst/>
          </a:prstGeom>
        </p:spPr>
        <p:txBody>
          <a:bodyPr vert="horz" lIns="93937" tIns="46969" rIns="93937" bIns="46969" rtlCol="0"/>
          <a:lstStyle>
            <a:lvl1pPr algn="r">
              <a:defRPr sz="1200"/>
            </a:lvl1pPr>
          </a:lstStyle>
          <a:p>
            <a:fld id="{D8C3CDF2-FB84-4F85-89CC-1E944015EEFD}" type="datetimeFigureOut">
              <a:rPr lang="en-GB" i="0" smtClean="0">
                <a:latin typeface="Arial Regular" charset="0"/>
                <a:ea typeface="Arial Regular" charset="0"/>
                <a:cs typeface="Arial Regular" charset="0"/>
              </a:rPr>
              <a:pPr/>
              <a:t>16/10/2019</a:t>
            </a:fld>
            <a:endParaRPr lang="en-GB" i="0" dirty="0">
              <a:latin typeface="Arial Regular" charset="0"/>
              <a:ea typeface="Arial Regular" charset="0"/>
              <a:cs typeface="Arial Regular" charset="0"/>
            </a:endParaRPr>
          </a:p>
        </p:txBody>
      </p:sp>
      <p:sp>
        <p:nvSpPr>
          <p:cNvPr id="4" name="Footer Placeholder 3"/>
          <p:cNvSpPr>
            <a:spLocks noGrp="1"/>
          </p:cNvSpPr>
          <p:nvPr>
            <p:ph type="ftr" sz="quarter" idx="2"/>
          </p:nvPr>
        </p:nvSpPr>
        <p:spPr>
          <a:xfrm>
            <a:off x="1" y="8893297"/>
            <a:ext cx="3066732" cy="469779"/>
          </a:xfrm>
          <a:prstGeom prst="rect">
            <a:avLst/>
          </a:prstGeom>
        </p:spPr>
        <p:txBody>
          <a:bodyPr vert="horz" lIns="93937" tIns="46969" rIns="93937" bIns="46969" rtlCol="0" anchor="b"/>
          <a:lstStyle>
            <a:lvl1pPr algn="l">
              <a:defRPr sz="1200"/>
            </a:lvl1pPr>
          </a:lstStyle>
          <a:p>
            <a:endParaRPr lang="en-GB" i="0" dirty="0">
              <a:latin typeface="Arial Regular" charset="0"/>
              <a:ea typeface="Arial Regular" charset="0"/>
              <a:cs typeface="Arial Regular" charset="0"/>
            </a:endParaRPr>
          </a:p>
        </p:txBody>
      </p:sp>
      <p:sp>
        <p:nvSpPr>
          <p:cNvPr id="5" name="Slide Number Placeholder 4"/>
          <p:cNvSpPr>
            <a:spLocks noGrp="1"/>
          </p:cNvSpPr>
          <p:nvPr>
            <p:ph type="sldNum" sz="quarter" idx="3"/>
          </p:nvPr>
        </p:nvSpPr>
        <p:spPr>
          <a:xfrm>
            <a:off x="4008706" y="8893297"/>
            <a:ext cx="3066732" cy="469779"/>
          </a:xfrm>
          <a:prstGeom prst="rect">
            <a:avLst/>
          </a:prstGeom>
        </p:spPr>
        <p:txBody>
          <a:bodyPr vert="horz" lIns="93937" tIns="46969" rIns="93937" bIns="46969" rtlCol="0" anchor="b"/>
          <a:lstStyle>
            <a:lvl1pPr algn="r">
              <a:defRPr sz="1200"/>
            </a:lvl1pPr>
          </a:lstStyle>
          <a:p>
            <a:fld id="{4F48EF4C-DA84-4243-AE54-DC754598512C}" type="slidenum">
              <a:rPr lang="en-GB" i="0" smtClean="0">
                <a:latin typeface="Arial Regular" charset="0"/>
                <a:ea typeface="Arial Regular" charset="0"/>
                <a:cs typeface="Arial Regular" charset="0"/>
              </a:rPr>
              <a:pPr/>
              <a:t>‹Nº›</a:t>
            </a:fld>
            <a:endParaRPr lang="en-GB" i="0" dirty="0">
              <a:latin typeface="Arial Regular" charset="0"/>
              <a:ea typeface="Arial Regular" charset="0"/>
              <a:cs typeface="Arial Regular" charset="0"/>
            </a:endParaRPr>
          </a:p>
        </p:txBody>
      </p:sp>
    </p:spTree>
    <p:extLst>
      <p:ext uri="{BB962C8B-B14F-4D97-AF65-F5344CB8AC3E}">
        <p14:creationId xmlns:p14="http://schemas.microsoft.com/office/powerpoint/2010/main" val="3613204141"/>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e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419100" y="703263"/>
            <a:ext cx="6238875" cy="3509962"/>
          </a:xfrm>
          <a:prstGeom prst="rect">
            <a:avLst/>
          </a:prstGeom>
        </p:spPr>
        <p:txBody>
          <a:bodyPr lIns="93937" tIns="46969" rIns="93937" bIns="46969"/>
          <a:lstStyle/>
          <a:p>
            <a:endParaRPr/>
          </a:p>
        </p:txBody>
      </p:sp>
      <p:sp>
        <p:nvSpPr>
          <p:cNvPr id="117" name="Shape 117"/>
          <p:cNvSpPr>
            <a:spLocks noGrp="1"/>
          </p:cNvSpPr>
          <p:nvPr>
            <p:ph type="body" sz="quarter" idx="1"/>
          </p:nvPr>
        </p:nvSpPr>
        <p:spPr>
          <a:xfrm>
            <a:off x="943611" y="4447460"/>
            <a:ext cx="5189855" cy="4213384"/>
          </a:xfrm>
          <a:prstGeom prst="rect">
            <a:avLst/>
          </a:prstGeom>
        </p:spPr>
        <p:txBody>
          <a:bodyPr lIns="93937" tIns="46969" rIns="93937" bIns="46969"/>
          <a:lstStyle/>
          <a:p>
            <a:endParaRPr/>
          </a:p>
        </p:txBody>
      </p:sp>
    </p:spTree>
    <p:extLst>
      <p:ext uri="{BB962C8B-B14F-4D97-AF65-F5344CB8AC3E}">
        <p14:creationId xmlns:p14="http://schemas.microsoft.com/office/powerpoint/2010/main" val="4275557450"/>
      </p:ext>
    </p:extLst>
  </p:cSld>
  <p:clrMap bg1="lt1" tx1="dk1" bg2="lt2" tx2="dk2" accent1="accent1" accent2="accent2" accent3="accent3" accent4="accent4" accent5="accent5" accent6="accent6" hlink="hlink" folHlink="folHlink"/>
  <p:notesStyle>
    <a:lvl1pPr defTabSz="228554" latinLnBrk="0">
      <a:lnSpc>
        <a:spcPct val="117999"/>
      </a:lnSpc>
      <a:defRPr sz="1100">
        <a:latin typeface="Helvetica Neue"/>
        <a:ea typeface="Helvetica Neue"/>
        <a:cs typeface="Helvetica Neue"/>
        <a:sym typeface="Helvetica Neue"/>
      </a:defRPr>
    </a:lvl1pPr>
    <a:lvl2pPr indent="114277" defTabSz="228554" latinLnBrk="0">
      <a:lnSpc>
        <a:spcPct val="117999"/>
      </a:lnSpc>
      <a:defRPr sz="1100">
        <a:latin typeface="Helvetica Neue"/>
        <a:ea typeface="Helvetica Neue"/>
        <a:cs typeface="Helvetica Neue"/>
        <a:sym typeface="Helvetica Neue"/>
      </a:defRPr>
    </a:lvl2pPr>
    <a:lvl3pPr indent="228554" defTabSz="228554" latinLnBrk="0">
      <a:lnSpc>
        <a:spcPct val="117999"/>
      </a:lnSpc>
      <a:defRPr sz="1100">
        <a:latin typeface="Helvetica Neue"/>
        <a:ea typeface="Helvetica Neue"/>
        <a:cs typeface="Helvetica Neue"/>
        <a:sym typeface="Helvetica Neue"/>
      </a:defRPr>
    </a:lvl3pPr>
    <a:lvl4pPr indent="342831" defTabSz="228554" latinLnBrk="0">
      <a:lnSpc>
        <a:spcPct val="117999"/>
      </a:lnSpc>
      <a:defRPr sz="1100">
        <a:latin typeface="Helvetica Neue"/>
        <a:ea typeface="Helvetica Neue"/>
        <a:cs typeface="Helvetica Neue"/>
        <a:sym typeface="Helvetica Neue"/>
      </a:defRPr>
    </a:lvl4pPr>
    <a:lvl5pPr indent="457109" defTabSz="228554" latinLnBrk="0">
      <a:lnSpc>
        <a:spcPct val="117999"/>
      </a:lnSpc>
      <a:defRPr sz="1100">
        <a:latin typeface="Helvetica Neue"/>
        <a:ea typeface="Helvetica Neue"/>
        <a:cs typeface="Helvetica Neue"/>
        <a:sym typeface="Helvetica Neue"/>
      </a:defRPr>
    </a:lvl5pPr>
    <a:lvl6pPr indent="571386" defTabSz="228554" latinLnBrk="0">
      <a:lnSpc>
        <a:spcPct val="117999"/>
      </a:lnSpc>
      <a:defRPr sz="1100">
        <a:latin typeface="Helvetica Neue"/>
        <a:ea typeface="Helvetica Neue"/>
        <a:cs typeface="Helvetica Neue"/>
        <a:sym typeface="Helvetica Neue"/>
      </a:defRPr>
    </a:lvl6pPr>
    <a:lvl7pPr indent="685663" defTabSz="228554" latinLnBrk="0">
      <a:lnSpc>
        <a:spcPct val="117999"/>
      </a:lnSpc>
      <a:defRPr sz="1100">
        <a:latin typeface="Helvetica Neue"/>
        <a:ea typeface="Helvetica Neue"/>
        <a:cs typeface="Helvetica Neue"/>
        <a:sym typeface="Helvetica Neue"/>
      </a:defRPr>
    </a:lvl7pPr>
    <a:lvl8pPr indent="799940" defTabSz="228554" latinLnBrk="0">
      <a:lnSpc>
        <a:spcPct val="117999"/>
      </a:lnSpc>
      <a:defRPr sz="1100">
        <a:latin typeface="Helvetica Neue"/>
        <a:ea typeface="Helvetica Neue"/>
        <a:cs typeface="Helvetica Neue"/>
        <a:sym typeface="Helvetica Neue"/>
      </a:defRPr>
    </a:lvl8pPr>
    <a:lvl9pPr indent="914217" defTabSz="228554" latinLnBrk="0">
      <a:lnSpc>
        <a:spcPct val="117999"/>
      </a:lnSpc>
      <a:defRPr sz="11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554363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768067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Image 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00DDA3-3BC8-734D-9BDD-3AA34D1D9EF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11312" b="15864"/>
          <a:stretch/>
        </p:blipFill>
        <p:spPr>
          <a:xfrm>
            <a:off x="5697" y="1204687"/>
            <a:ext cx="12188825" cy="4992915"/>
          </a:xfrm>
          <a:prstGeom prst="rect">
            <a:avLst/>
          </a:prstGeom>
        </p:spPr>
      </p:pic>
      <p:pic>
        <p:nvPicPr>
          <p:cNvPr id="11" name="Picture Placeholder 10"/>
          <p:cNvPicPr>
            <a:picLocks noChangeAspect="1"/>
          </p:cNvPicPr>
          <p:nvPr userDrawn="1"/>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t="18" b="18"/>
          <a:stretch>
            <a:fillRect/>
          </a:stretch>
        </p:blipFill>
        <p:spPr>
          <a:xfrm>
            <a:off x="606445" y="0"/>
            <a:ext cx="5421312" cy="5334000"/>
          </a:xfrm>
          <a:prstGeom prst="rect">
            <a:avLst/>
          </a:prstGeom>
        </p:spPr>
      </p:pic>
      <p:sp>
        <p:nvSpPr>
          <p:cNvPr id="12" name="Title 9"/>
          <p:cNvSpPr>
            <a:spLocks noGrp="1"/>
          </p:cNvSpPr>
          <p:nvPr>
            <p:ph type="title" hasCustomPrompt="1"/>
          </p:nvPr>
        </p:nvSpPr>
        <p:spPr>
          <a:xfrm>
            <a:off x="826166" y="3068781"/>
            <a:ext cx="4982448" cy="596196"/>
          </a:xfrm>
        </p:spPr>
        <p:txBody>
          <a:bodyPr anchor="b" anchorCtr="0"/>
          <a:lstStyle>
            <a:lvl1pPr algn="ctr">
              <a:defRPr baseline="0">
                <a:solidFill>
                  <a:schemeClr val="accent1"/>
                </a:solidFill>
              </a:defRPr>
            </a:lvl1pPr>
          </a:lstStyle>
          <a:p>
            <a:r>
              <a:rPr lang="en-US" dirty="0"/>
              <a:t>Image title option 32pt</a:t>
            </a:r>
            <a:endParaRPr lang="en-GB" dirty="0"/>
          </a:p>
        </p:txBody>
      </p:sp>
      <p:sp>
        <p:nvSpPr>
          <p:cNvPr id="15" name="Text Placeholder 11"/>
          <p:cNvSpPr>
            <a:spLocks noGrp="1"/>
          </p:cNvSpPr>
          <p:nvPr>
            <p:ph type="body" sz="quarter" idx="12" hasCustomPrompt="1"/>
          </p:nvPr>
        </p:nvSpPr>
        <p:spPr>
          <a:xfrm>
            <a:off x="825589" y="3758634"/>
            <a:ext cx="4983025" cy="548149"/>
          </a:xfrm>
        </p:spPr>
        <p:txBody>
          <a:bodyPr/>
          <a:lstStyle>
            <a:lvl1pPr algn="ctr">
              <a:defRPr i="1">
                <a:solidFill>
                  <a:schemeClr val="bg1"/>
                </a:solidFill>
              </a:defRPr>
            </a:lvl1pPr>
          </a:lstStyle>
          <a:p>
            <a:pPr>
              <a:lnSpc>
                <a:spcPts val="3499"/>
              </a:lnSpc>
              <a:defRPr>
                <a:latin typeface="Arial"/>
                <a:ea typeface="Arial"/>
                <a:cs typeface="Arial"/>
                <a:sym typeface="Arial"/>
              </a:defRPr>
            </a:pPr>
            <a:r>
              <a:rPr lang="en-US" sz="2200" dirty="0">
                <a:solidFill>
                  <a:schemeClr val="bg1"/>
                </a:solidFill>
                <a:latin typeface="Arial"/>
                <a:cs typeface="Arial"/>
              </a:rPr>
              <a:t>Presenter’s name</a:t>
            </a:r>
          </a:p>
        </p:txBody>
      </p:sp>
      <p:sp>
        <p:nvSpPr>
          <p:cNvPr id="16" name="Text Placeholder 11"/>
          <p:cNvSpPr>
            <a:spLocks noGrp="1"/>
          </p:cNvSpPr>
          <p:nvPr>
            <p:ph type="body" sz="quarter" idx="13" hasCustomPrompt="1"/>
          </p:nvPr>
        </p:nvSpPr>
        <p:spPr>
          <a:xfrm>
            <a:off x="825589" y="4245820"/>
            <a:ext cx="4983025" cy="505096"/>
          </a:xfrm>
        </p:spPr>
        <p:txBody>
          <a:bodyPr>
            <a:noAutofit/>
          </a:bodyPr>
          <a:lstStyle>
            <a:lvl1pPr algn="ctr">
              <a:defRPr sz="1800" b="0" i="1" u="none">
                <a:solidFill>
                  <a:srgbClr val="8E8A86"/>
                </a:solidFill>
              </a:defRPr>
            </a:lvl1pPr>
          </a:lstStyle>
          <a:p>
            <a:pPr>
              <a:lnSpc>
                <a:spcPts val="2549"/>
              </a:lnSpc>
              <a:defRPr sz="3600" i="0">
                <a:solidFill>
                  <a:srgbClr val="A9A9A9"/>
                </a:solidFill>
                <a:latin typeface="Arial"/>
                <a:ea typeface="Arial"/>
                <a:cs typeface="Arial"/>
                <a:sym typeface="Arial"/>
              </a:defRPr>
            </a:pPr>
            <a:r>
              <a:rPr lang="en-US" sz="1800" i="0" dirty="0" err="1">
                <a:latin typeface="Arial"/>
                <a:cs typeface="Arial"/>
              </a:rPr>
              <a:t>dd</a:t>
            </a:r>
            <a:r>
              <a:rPr lang="en-US" sz="1800" i="0" dirty="0">
                <a:latin typeface="Arial"/>
                <a:cs typeface="Arial"/>
              </a:rPr>
              <a:t>/mm/</a:t>
            </a:r>
            <a:r>
              <a:rPr lang="en-US" sz="1800" i="0" dirty="0" err="1">
                <a:latin typeface="Arial"/>
                <a:cs typeface="Arial"/>
              </a:rPr>
              <a:t>yyyy</a:t>
            </a:r>
            <a:endParaRPr lang="en-US" sz="1800" i="0" dirty="0">
              <a:latin typeface="Arial"/>
              <a:cs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13"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BD4617B0-14E7-4151-BA1A-C405D15EB5D8}" type="datetime1">
              <a:rPr lang="en-US" smtClean="0"/>
              <a:t>10/16/2019</a:t>
            </a:fld>
            <a:endParaRPr lang="en-GB" dirty="0"/>
          </a:p>
        </p:txBody>
      </p:sp>
      <p:sp>
        <p:nvSpPr>
          <p:cNvPr id="14"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25398761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ate 1 column">
    <p:spTree>
      <p:nvGrpSpPr>
        <p:cNvPr id="1" name=""/>
        <p:cNvGrpSpPr/>
        <p:nvPr/>
      </p:nvGrpSpPr>
      <p:grpSpPr>
        <a:xfrm>
          <a:off x="0" y="0"/>
          <a:ext cx="0" cy="0"/>
          <a:chOff x="0" y="0"/>
          <a:chExt cx="0" cy="0"/>
        </a:xfrm>
      </p:grpSpPr>
      <p:sp>
        <p:nvSpPr>
          <p:cNvPr id="6" name="Rectangle 5"/>
          <p:cNvSpPr/>
          <p:nvPr userDrawn="1"/>
        </p:nvSpPr>
        <p:spPr>
          <a:xfrm>
            <a:off x="0" y="0"/>
            <a:ext cx="12188825" cy="6858000"/>
          </a:xfrm>
          <a:prstGeom prst="rect">
            <a:avLst/>
          </a:prstGeom>
          <a:solidFill>
            <a:srgbClr val="0033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solidFill>
                <a:schemeClr val="bg1"/>
              </a:solidFill>
            </a:endParaRPr>
          </a:p>
        </p:txBody>
      </p:sp>
      <p:sp>
        <p:nvSpPr>
          <p:cNvPr id="9" name="Text Placeholder 5"/>
          <p:cNvSpPr>
            <a:spLocks noGrp="1"/>
          </p:cNvSpPr>
          <p:nvPr>
            <p:ph type="body" sz="quarter" idx="12" hasCustomPrompt="1"/>
          </p:nvPr>
        </p:nvSpPr>
        <p:spPr>
          <a:xfrm>
            <a:off x="520580" y="1485900"/>
            <a:ext cx="11094777" cy="4516867"/>
          </a:xfrm>
        </p:spPr>
        <p:txBody>
          <a:bodyPr numCol="1" spcCol="360000"/>
          <a:lstStyle>
            <a:lvl1pPr marL="0" indent="0">
              <a:buFont typeface="Arial" charset="0"/>
              <a:buNone/>
              <a:defRPr baseline="0">
                <a:solidFill>
                  <a:schemeClr val="bg1"/>
                </a:solidFill>
              </a:defRPr>
            </a:lvl1pPr>
          </a:lstStyle>
          <a:p>
            <a:pPr lvl="0"/>
            <a:r>
              <a:rPr lang="en-GB" dirty="0"/>
              <a:t>Body text style 22pt. Dummy text means you won’t see the inevitable variations that show up once real information is entered. </a:t>
            </a:r>
          </a:p>
          <a:p>
            <a:pPr lvl="0"/>
            <a:r>
              <a:rPr lang="en-GB" dirty="0"/>
              <a:t>It means you won’t know what it’s like to fill out forms on your site. Dummy text is a veil between you and reality. </a:t>
            </a:r>
          </a:p>
          <a:p>
            <a:pPr lvl="0"/>
            <a:endParaRPr lang="en-GB" dirty="0"/>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chemeClr val="bg1"/>
                </a:solidFill>
                <a:latin typeface="Arial" panose="020B0604020202020204" pitchFamily="34" charset="0"/>
                <a:cs typeface="Arial" panose="020B0604020202020204" pitchFamily="34" charset="0"/>
              </a:defRPr>
            </a:lvl1pPr>
          </a:lstStyle>
          <a:p>
            <a:fld id="{8DB8607C-9E1F-48A9-A017-29F8458088BD}"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chemeClr val="bg1"/>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11" name="TextBox 10"/>
          <p:cNvSpPr txBox="1"/>
          <p:nvPr userDrawn="1"/>
        </p:nvSpPr>
        <p:spPr>
          <a:xfrm>
            <a:off x="3685077" y="6452685"/>
            <a:ext cx="4778478" cy="230832"/>
          </a:xfrm>
          <a:prstGeom prst="rect">
            <a:avLst/>
          </a:prstGeom>
          <a:noFill/>
        </p:spPr>
        <p:txBody>
          <a:bodyPr wrap="square" rtlCol="0">
            <a:spAutoFit/>
          </a:bodyPr>
          <a:lstStyle/>
          <a:p>
            <a:r>
              <a:rPr lang="en-GB" sz="900" i="1" dirty="0">
                <a:solidFill>
                  <a:schemeClr val="bg1"/>
                </a:solidFill>
                <a:latin typeface="Arial" panose="020B0604020202020204" pitchFamily="34" charset="0"/>
                <a:cs typeface="Arial" panose="020B0604020202020204" pitchFamily="34" charset="0"/>
              </a:rPr>
              <a:t>© 2018 The Sage Group plc or its licensors. All rights reserved.</a:t>
            </a:r>
          </a:p>
        </p:txBody>
      </p:sp>
      <p:sp>
        <p:nvSpPr>
          <p:cNvPr id="12" name="Title 1"/>
          <p:cNvSpPr>
            <a:spLocks noGrp="1"/>
          </p:cNvSpPr>
          <p:nvPr>
            <p:ph type="title" hasCustomPrompt="1"/>
          </p:nvPr>
        </p:nvSpPr>
        <p:spPr>
          <a:xfrm>
            <a:off x="521369" y="332769"/>
            <a:ext cx="7740000" cy="596196"/>
          </a:xfrm>
        </p:spPr>
        <p:txBody>
          <a:bodyPr anchor="t"/>
          <a:lstStyle>
            <a:lvl1pPr>
              <a:defRPr baseline="0">
                <a:solidFill>
                  <a:schemeClr val="bg1"/>
                </a:solidFill>
              </a:defRPr>
            </a:lvl1pPr>
          </a:lstStyle>
          <a:p>
            <a:r>
              <a:rPr lang="en-US" dirty="0"/>
              <a:t>Click to edit 32pt bold title, max two line</a:t>
            </a:r>
            <a:endParaRPr lang="en-GB" dirty="0"/>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5281" y="416467"/>
            <a:ext cx="2811682" cy="428400"/>
          </a:xfrm>
          <a:prstGeom prst="rect">
            <a:avLst/>
          </a:prstGeom>
        </p:spPr>
      </p:pic>
    </p:spTree>
    <p:extLst>
      <p:ext uri="{BB962C8B-B14F-4D97-AF65-F5344CB8AC3E}">
        <p14:creationId xmlns:p14="http://schemas.microsoft.com/office/powerpoint/2010/main" val="9569343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late blank with title">
    <p:spTree>
      <p:nvGrpSpPr>
        <p:cNvPr id="1" name=""/>
        <p:cNvGrpSpPr/>
        <p:nvPr/>
      </p:nvGrpSpPr>
      <p:grpSpPr>
        <a:xfrm>
          <a:off x="0" y="0"/>
          <a:ext cx="0" cy="0"/>
          <a:chOff x="0" y="0"/>
          <a:chExt cx="0" cy="0"/>
        </a:xfrm>
      </p:grpSpPr>
      <p:sp>
        <p:nvSpPr>
          <p:cNvPr id="5" name="Rectangle 4"/>
          <p:cNvSpPr/>
          <p:nvPr userDrawn="1"/>
        </p:nvSpPr>
        <p:spPr>
          <a:xfrm>
            <a:off x="0" y="0"/>
            <a:ext cx="12188825" cy="6858000"/>
          </a:xfrm>
          <a:prstGeom prst="rect">
            <a:avLst/>
          </a:prstGeom>
          <a:solidFill>
            <a:srgbClr val="0033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solidFill>
                <a:srgbClr val="00DC00"/>
              </a:solidFill>
            </a:endParaRPr>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chemeClr val="bg1"/>
                </a:solidFill>
                <a:latin typeface="Arial" panose="020B0604020202020204" pitchFamily="34" charset="0"/>
                <a:cs typeface="Arial" panose="020B0604020202020204" pitchFamily="34" charset="0"/>
              </a:defRPr>
            </a:lvl1pPr>
          </a:lstStyle>
          <a:p>
            <a:fld id="{06B819CC-5AE0-4666-808D-3359E8FF356E}"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chemeClr val="bg1"/>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9" name="TextBox 8"/>
          <p:cNvSpPr txBox="1"/>
          <p:nvPr userDrawn="1"/>
        </p:nvSpPr>
        <p:spPr>
          <a:xfrm>
            <a:off x="3685077" y="6452685"/>
            <a:ext cx="4778478" cy="230832"/>
          </a:xfrm>
          <a:prstGeom prst="rect">
            <a:avLst/>
          </a:prstGeom>
          <a:noFill/>
        </p:spPr>
        <p:txBody>
          <a:bodyPr wrap="square" rtlCol="0">
            <a:spAutoFit/>
          </a:bodyPr>
          <a:lstStyle/>
          <a:p>
            <a:r>
              <a:rPr lang="en-GB" sz="900" i="1" dirty="0">
                <a:solidFill>
                  <a:schemeClr val="bg1"/>
                </a:solidFill>
                <a:latin typeface="Arial" panose="020B0604020202020204" pitchFamily="34" charset="0"/>
                <a:cs typeface="Arial" panose="020B0604020202020204" pitchFamily="34" charset="0"/>
              </a:rPr>
              <a:t>© 2018 The Sage Group plc or its licensors. All rights reserved.</a:t>
            </a:r>
          </a:p>
        </p:txBody>
      </p:sp>
      <p:sp>
        <p:nvSpPr>
          <p:cNvPr id="10" name="Title 1"/>
          <p:cNvSpPr>
            <a:spLocks noGrp="1"/>
          </p:cNvSpPr>
          <p:nvPr>
            <p:ph type="title" hasCustomPrompt="1"/>
          </p:nvPr>
        </p:nvSpPr>
        <p:spPr>
          <a:xfrm>
            <a:off x="521369" y="332769"/>
            <a:ext cx="7740000" cy="596196"/>
          </a:xfrm>
        </p:spPr>
        <p:txBody>
          <a:bodyPr anchor="t"/>
          <a:lstStyle>
            <a:lvl1pPr>
              <a:defRPr baseline="0">
                <a:solidFill>
                  <a:schemeClr val="bg1"/>
                </a:solidFill>
              </a:defRPr>
            </a:lvl1pPr>
          </a:lstStyle>
          <a:p>
            <a:r>
              <a:rPr lang="en-US" dirty="0"/>
              <a:t>Click to edit 32pt bold title, max two line</a:t>
            </a:r>
            <a:endParaRPr lang="en-GB"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5281" y="416467"/>
            <a:ext cx="2811682" cy="428400"/>
          </a:xfrm>
          <a:prstGeom prst="rect">
            <a:avLst/>
          </a:prstGeom>
        </p:spPr>
      </p:pic>
    </p:spTree>
    <p:extLst>
      <p:ext uri="{BB962C8B-B14F-4D97-AF65-F5344CB8AC3E}">
        <p14:creationId xmlns:p14="http://schemas.microsoft.com/office/powerpoint/2010/main" val="1173557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2 column layout ">
    <p:bg>
      <p:bgPr>
        <a:solidFill>
          <a:schemeClr val="tx2"/>
        </a:solidFill>
        <a:effectLst/>
      </p:bgPr>
    </p:bg>
    <p:spTree>
      <p:nvGrpSpPr>
        <p:cNvPr id="1" name=""/>
        <p:cNvGrpSpPr/>
        <p:nvPr/>
      </p:nvGrpSpPr>
      <p:grpSpPr>
        <a:xfrm>
          <a:off x="0" y="0"/>
          <a:ext cx="0" cy="0"/>
          <a:chOff x="0" y="0"/>
          <a:chExt cx="0" cy="0"/>
        </a:xfrm>
      </p:grpSpPr>
      <p:sp>
        <p:nvSpPr>
          <p:cNvPr id="9"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chemeClr val="bg1"/>
                </a:solidFill>
                <a:latin typeface="Arial" panose="020B0604020202020204" pitchFamily="34" charset="0"/>
                <a:cs typeface="Arial" panose="020B0604020202020204" pitchFamily="34" charset="0"/>
              </a:defRPr>
            </a:lvl1pPr>
          </a:lstStyle>
          <a:p>
            <a:fld id="{AC2B036F-BD16-456C-AEFA-B2834EAAFC49}" type="datetime1">
              <a:rPr lang="en-US" smtClean="0"/>
              <a:t>10/16/2019</a:t>
            </a:fld>
            <a:endParaRPr lang="en-GB" dirty="0"/>
          </a:p>
        </p:txBody>
      </p:sp>
      <p:sp>
        <p:nvSpPr>
          <p:cNvPr id="10"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chemeClr val="bg1"/>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7" name="Text Placeholder 5"/>
          <p:cNvSpPr>
            <a:spLocks noGrp="1"/>
          </p:cNvSpPr>
          <p:nvPr>
            <p:ph type="body" sz="quarter" idx="12" hasCustomPrompt="1"/>
          </p:nvPr>
        </p:nvSpPr>
        <p:spPr>
          <a:xfrm>
            <a:off x="521370" y="1485900"/>
            <a:ext cx="5352305" cy="4420048"/>
          </a:xfrm>
        </p:spPr>
        <p:txBody>
          <a:bodyPr numCol="1" spcCol="360000"/>
          <a:lstStyle>
            <a:lvl1pPr>
              <a:defRPr baseline="0">
                <a:solidFill>
                  <a:schemeClr val="bg1"/>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6" name="Text Placeholder 5"/>
          <p:cNvSpPr>
            <a:spLocks noGrp="1"/>
          </p:cNvSpPr>
          <p:nvPr>
            <p:ph type="body" sz="quarter" idx="13" hasCustomPrompt="1"/>
          </p:nvPr>
        </p:nvSpPr>
        <p:spPr>
          <a:xfrm>
            <a:off x="6246232" y="1485900"/>
            <a:ext cx="5352305" cy="4420048"/>
          </a:xfrm>
        </p:spPr>
        <p:txBody>
          <a:bodyPr numCol="1" spcCol="360000"/>
          <a:lstStyle>
            <a:lvl1pPr>
              <a:defRPr baseline="0">
                <a:solidFill>
                  <a:schemeClr val="bg1"/>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11" name="TextBox 10"/>
          <p:cNvSpPr txBox="1"/>
          <p:nvPr userDrawn="1"/>
        </p:nvSpPr>
        <p:spPr>
          <a:xfrm>
            <a:off x="3685077" y="6452685"/>
            <a:ext cx="4778478" cy="230832"/>
          </a:xfrm>
          <a:prstGeom prst="rect">
            <a:avLst/>
          </a:prstGeom>
          <a:noFill/>
        </p:spPr>
        <p:txBody>
          <a:bodyPr wrap="square" rtlCol="0">
            <a:spAutoFit/>
          </a:bodyPr>
          <a:lstStyle/>
          <a:p>
            <a:r>
              <a:rPr lang="en-GB" sz="900" i="1" dirty="0">
                <a:solidFill>
                  <a:schemeClr val="bg1"/>
                </a:solidFill>
                <a:latin typeface="Arial" panose="020B0604020202020204" pitchFamily="34" charset="0"/>
                <a:cs typeface="Arial" panose="020B0604020202020204" pitchFamily="34" charset="0"/>
              </a:rPr>
              <a:t>© 2018 The Sage Group plc or its licensors. All rights reserved.</a:t>
            </a:r>
          </a:p>
        </p:txBody>
      </p:sp>
      <p:sp>
        <p:nvSpPr>
          <p:cNvPr id="12" name="Title 1"/>
          <p:cNvSpPr>
            <a:spLocks noGrp="1"/>
          </p:cNvSpPr>
          <p:nvPr>
            <p:ph type="title" hasCustomPrompt="1"/>
          </p:nvPr>
        </p:nvSpPr>
        <p:spPr>
          <a:xfrm>
            <a:off x="521369" y="332769"/>
            <a:ext cx="7740000" cy="596196"/>
          </a:xfrm>
        </p:spPr>
        <p:txBody>
          <a:bodyPr anchor="t"/>
          <a:lstStyle>
            <a:lvl1pPr>
              <a:defRPr baseline="0">
                <a:solidFill>
                  <a:schemeClr val="bg1"/>
                </a:solidFill>
              </a:defRPr>
            </a:lvl1pPr>
          </a:lstStyle>
          <a:p>
            <a:r>
              <a:rPr lang="en-US" dirty="0"/>
              <a:t>Click to edit 32pt bold title, max two line</a:t>
            </a:r>
            <a:endParaRPr lang="en-GB" dirty="0"/>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5281" y="416467"/>
            <a:ext cx="2811682" cy="42840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late blank">
    <p:spTree>
      <p:nvGrpSpPr>
        <p:cNvPr id="1" name=""/>
        <p:cNvGrpSpPr/>
        <p:nvPr/>
      </p:nvGrpSpPr>
      <p:grpSpPr>
        <a:xfrm>
          <a:off x="0" y="0"/>
          <a:ext cx="0" cy="0"/>
          <a:chOff x="0" y="0"/>
          <a:chExt cx="0" cy="0"/>
        </a:xfrm>
      </p:grpSpPr>
      <p:sp>
        <p:nvSpPr>
          <p:cNvPr id="5" name="Rectangle 4"/>
          <p:cNvSpPr/>
          <p:nvPr userDrawn="1"/>
        </p:nvSpPr>
        <p:spPr>
          <a:xfrm>
            <a:off x="0" y="0"/>
            <a:ext cx="12188825" cy="6858000"/>
          </a:xfrm>
          <a:prstGeom prst="rect">
            <a:avLst/>
          </a:prstGeom>
          <a:solidFill>
            <a:srgbClr val="0033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solidFill>
                <a:srgbClr val="00DC00"/>
              </a:solidFill>
            </a:endParaRPr>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chemeClr val="bg1"/>
                </a:solidFill>
                <a:latin typeface="Arial" panose="020B0604020202020204" pitchFamily="34" charset="0"/>
                <a:cs typeface="Arial" panose="020B0604020202020204" pitchFamily="34" charset="0"/>
              </a:defRPr>
            </a:lvl1pPr>
          </a:lstStyle>
          <a:p>
            <a:fld id="{B4151DCC-B323-4B33-8469-65C06E277E87}"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chemeClr val="bg1"/>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9" name="TextBox 8"/>
          <p:cNvSpPr txBox="1"/>
          <p:nvPr userDrawn="1"/>
        </p:nvSpPr>
        <p:spPr>
          <a:xfrm>
            <a:off x="3685077" y="6452685"/>
            <a:ext cx="4778478" cy="230832"/>
          </a:xfrm>
          <a:prstGeom prst="rect">
            <a:avLst/>
          </a:prstGeom>
          <a:noFill/>
        </p:spPr>
        <p:txBody>
          <a:bodyPr wrap="square" rtlCol="0">
            <a:spAutoFit/>
          </a:bodyPr>
          <a:lstStyle/>
          <a:p>
            <a:r>
              <a:rPr lang="en-GB" sz="900" i="1" dirty="0">
                <a:solidFill>
                  <a:schemeClr val="bg1"/>
                </a:solidFill>
                <a:latin typeface="Arial" panose="020B0604020202020204" pitchFamily="34" charset="0"/>
                <a:cs typeface="Arial" panose="020B0604020202020204" pitchFamily="34" charset="0"/>
              </a:rPr>
              <a:t>© 2018 The Sage Group plc or its licensors. All rights reserved.</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5281" y="416467"/>
            <a:ext cx="2811682" cy="42840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mage and right quote">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0" y="1227382"/>
            <a:ext cx="5972175" cy="5000381"/>
          </a:xfrm>
        </p:spPr>
        <p:txBody>
          <a:bodyPr/>
          <a:lstStyle/>
          <a:p>
            <a:r>
              <a:rPr lang="en-US"/>
              <a:t>Click icon to add picture</a:t>
            </a:r>
            <a:endParaRPr lang="en-GB"/>
          </a:p>
        </p:txBody>
      </p:sp>
      <p:sp>
        <p:nvSpPr>
          <p:cNvPr id="8" name="Text Placeholder 7"/>
          <p:cNvSpPr>
            <a:spLocks noGrp="1"/>
          </p:cNvSpPr>
          <p:nvPr>
            <p:ph type="body" sz="quarter" idx="12" hasCustomPrompt="1"/>
          </p:nvPr>
        </p:nvSpPr>
        <p:spPr>
          <a:xfrm>
            <a:off x="6648450" y="1485900"/>
            <a:ext cx="4979987" cy="4737099"/>
          </a:xfrm>
        </p:spPr>
        <p:txBody>
          <a:bodyPr/>
          <a:lstStyle>
            <a:lvl1pPr>
              <a:defRPr sz="3200">
                <a:solidFill>
                  <a:srgbClr val="8246AF"/>
                </a:solidFill>
              </a:defRPr>
            </a:lvl1pPr>
          </a:lstStyle>
          <a:p>
            <a:pPr>
              <a:lnSpc>
                <a:spcPct val="100000"/>
              </a:lnSpc>
            </a:pPr>
            <a:r>
              <a:rPr lang="en-GB" b="0" dirty="0">
                <a:solidFill>
                  <a:srgbClr val="8246AF"/>
                </a:solidFill>
                <a:latin typeface="Arial"/>
                <a:cs typeface="Arial"/>
              </a:rPr>
              <a:t>Pull Quote style 32pt</a:t>
            </a:r>
          </a:p>
        </p:txBody>
      </p:sp>
      <p:sp>
        <p:nvSpPr>
          <p:cNvPr id="14"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5F4D78B9-7C79-47F1-AC30-77E1447A5A6B}" type="datetime1">
              <a:rPr lang="en-US" smtClean="0"/>
              <a:t>10/16/2019</a:t>
            </a:fld>
            <a:endParaRPr lang="en-GB" dirty="0"/>
          </a:p>
        </p:txBody>
      </p:sp>
      <p:sp>
        <p:nvSpPr>
          <p:cNvPr id="15"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26558579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and left quote">
    <p:spTree>
      <p:nvGrpSpPr>
        <p:cNvPr id="1" name=""/>
        <p:cNvGrpSpPr/>
        <p:nvPr/>
      </p:nvGrpSpPr>
      <p:grpSpPr>
        <a:xfrm>
          <a:off x="0" y="0"/>
          <a:ext cx="0" cy="0"/>
          <a:chOff x="0" y="0"/>
          <a:chExt cx="0" cy="0"/>
        </a:xfrm>
      </p:grpSpPr>
      <p:sp>
        <p:nvSpPr>
          <p:cNvPr id="9" name="Picture Placeholder 2"/>
          <p:cNvSpPr>
            <a:spLocks noGrp="1"/>
          </p:cNvSpPr>
          <p:nvPr>
            <p:ph type="pic" sz="quarter" idx="13"/>
          </p:nvPr>
        </p:nvSpPr>
        <p:spPr>
          <a:xfrm>
            <a:off x="6217920" y="1227382"/>
            <a:ext cx="5972175" cy="5000381"/>
          </a:xfrm>
        </p:spPr>
        <p:txBody>
          <a:bodyPr/>
          <a:lstStyle/>
          <a:p>
            <a:r>
              <a:rPr lang="en-US"/>
              <a:t>Click icon to add picture</a:t>
            </a:r>
            <a:endParaRPr lang="en-GB"/>
          </a:p>
        </p:txBody>
      </p:sp>
      <p:sp>
        <p:nvSpPr>
          <p:cNvPr id="8" name="Text Placeholder 7"/>
          <p:cNvSpPr>
            <a:spLocks noGrp="1"/>
          </p:cNvSpPr>
          <p:nvPr>
            <p:ph type="body" sz="quarter" idx="12" hasCustomPrompt="1"/>
          </p:nvPr>
        </p:nvSpPr>
        <p:spPr>
          <a:xfrm>
            <a:off x="526703" y="1485900"/>
            <a:ext cx="5091459" cy="4737099"/>
          </a:xfrm>
        </p:spPr>
        <p:txBody>
          <a:bodyPr/>
          <a:lstStyle>
            <a:lvl1pPr>
              <a:defRPr sz="3200">
                <a:solidFill>
                  <a:srgbClr val="8246AF"/>
                </a:solidFill>
              </a:defRPr>
            </a:lvl1pPr>
          </a:lstStyle>
          <a:p>
            <a:pPr>
              <a:lnSpc>
                <a:spcPct val="100000"/>
              </a:lnSpc>
            </a:pPr>
            <a:r>
              <a:rPr lang="en-GB" b="0" dirty="0">
                <a:solidFill>
                  <a:srgbClr val="8246AF"/>
                </a:solidFill>
                <a:latin typeface="Arial"/>
                <a:cs typeface="Arial"/>
              </a:rPr>
              <a:t>Pull Quote style 32pt</a:t>
            </a:r>
          </a:p>
        </p:txBody>
      </p:sp>
      <p:sp>
        <p:nvSpPr>
          <p:cNvPr id="14"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CFB947BD-24D5-4453-ABDD-2463C6ECE8B5}" type="datetime1">
              <a:rPr lang="en-US" smtClean="0"/>
              <a:t>10/16/2019</a:t>
            </a:fld>
            <a:endParaRPr lang="en-GB" dirty="0"/>
          </a:p>
        </p:txBody>
      </p:sp>
      <p:sp>
        <p:nvSpPr>
          <p:cNvPr id="15"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25983024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 and right text">
    <p:spTree>
      <p:nvGrpSpPr>
        <p:cNvPr id="1" name=""/>
        <p:cNvGrpSpPr/>
        <p:nvPr/>
      </p:nvGrpSpPr>
      <p:grpSpPr>
        <a:xfrm>
          <a:off x="0" y="0"/>
          <a:ext cx="0" cy="0"/>
          <a:chOff x="0" y="0"/>
          <a:chExt cx="0" cy="0"/>
        </a:xfrm>
      </p:grpSpPr>
      <p:sp>
        <p:nvSpPr>
          <p:cNvPr id="10" name="Title 9"/>
          <p:cNvSpPr>
            <a:spLocks noGrp="1"/>
          </p:cNvSpPr>
          <p:nvPr>
            <p:ph type="title" hasCustomPrompt="1"/>
          </p:nvPr>
        </p:nvSpPr>
        <p:spPr>
          <a:xfrm>
            <a:off x="6657973" y="1295400"/>
            <a:ext cx="4970464" cy="467239"/>
          </a:xfrm>
        </p:spPr>
        <p:txBody>
          <a:bodyPr anchor="t">
            <a:noAutofit/>
          </a:bodyPr>
          <a:lstStyle>
            <a:lvl1pPr>
              <a:defRPr sz="3200" b="1"/>
            </a:lvl1pPr>
          </a:lstStyle>
          <a:p>
            <a:r>
              <a:rPr lang="en-US" dirty="0"/>
              <a:t>Body header 32pt bold</a:t>
            </a:r>
            <a:endParaRPr lang="en-GB" dirty="0"/>
          </a:p>
        </p:txBody>
      </p:sp>
      <p:sp>
        <p:nvSpPr>
          <p:cNvPr id="5" name="Text Placeholder 4"/>
          <p:cNvSpPr>
            <a:spLocks noGrp="1"/>
          </p:cNvSpPr>
          <p:nvPr>
            <p:ph type="body" sz="quarter" idx="13" hasCustomPrompt="1"/>
          </p:nvPr>
        </p:nvSpPr>
        <p:spPr>
          <a:xfrm>
            <a:off x="6657975" y="2047876"/>
            <a:ext cx="4970462" cy="4175124"/>
          </a:xfrm>
        </p:spPr>
        <p:txBody>
          <a:bodyPr/>
          <a:lstStyle>
            <a:lvl1pPr>
              <a:lnSpc>
                <a:spcPct val="100000"/>
              </a:lnSpc>
              <a:defRPr>
                <a:solidFill>
                  <a:srgbClr val="75787B"/>
                </a:solidFill>
              </a:defRPr>
            </a:lvl1pPr>
          </a:lstStyle>
          <a:p>
            <a:pPr lvl="0"/>
            <a:r>
              <a:rPr lang="en-US" dirty="0"/>
              <a:t>Body text style 22pt</a:t>
            </a:r>
            <a:endParaRPr lang="en-GB" dirty="0"/>
          </a:p>
        </p:txBody>
      </p:sp>
      <p:sp>
        <p:nvSpPr>
          <p:cNvPr id="12"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7CFD293D-64A5-4288-B9C4-0DB349355B5E}" type="datetime1">
              <a:rPr lang="en-US" smtClean="0"/>
              <a:t>10/16/2019</a:t>
            </a:fld>
            <a:endParaRPr lang="en-GB" dirty="0"/>
          </a:p>
        </p:txBody>
      </p:sp>
      <p:sp>
        <p:nvSpPr>
          <p:cNvPr id="13"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7" name="Picture Placeholder 2"/>
          <p:cNvSpPr>
            <a:spLocks noGrp="1"/>
          </p:cNvSpPr>
          <p:nvPr>
            <p:ph type="pic" sz="quarter" idx="14"/>
          </p:nvPr>
        </p:nvSpPr>
        <p:spPr>
          <a:xfrm>
            <a:off x="0" y="1227382"/>
            <a:ext cx="5972175" cy="5000381"/>
          </a:xfrm>
        </p:spPr>
        <p:txBody>
          <a:bodyPr/>
          <a:lstStyle/>
          <a:p>
            <a:r>
              <a:rPr lang="en-US"/>
              <a:t>Click icon to add picture</a:t>
            </a:r>
            <a:endParaRPr lang="en-GB"/>
          </a:p>
        </p:txBody>
      </p:sp>
    </p:spTree>
    <p:extLst>
      <p:ext uri="{BB962C8B-B14F-4D97-AF65-F5344CB8AC3E}">
        <p14:creationId xmlns:p14="http://schemas.microsoft.com/office/powerpoint/2010/main" val="636848816"/>
      </p:ext>
    </p:extLst>
  </p:cSld>
  <p:clrMapOvr>
    <a:masterClrMapping/>
  </p:clrMapOvr>
  <p:extLst>
    <p:ext uri="{DCECCB84-F9BA-43D5-87BE-67443E8EF086}">
      <p15:sldGuideLst xmlns:p15="http://schemas.microsoft.com/office/powerpoint/2012/main">
        <p15:guide id="1" orient="horz" pos="1392"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and left text">
    <p:spTree>
      <p:nvGrpSpPr>
        <p:cNvPr id="1" name=""/>
        <p:cNvGrpSpPr/>
        <p:nvPr/>
      </p:nvGrpSpPr>
      <p:grpSpPr>
        <a:xfrm>
          <a:off x="0" y="0"/>
          <a:ext cx="0" cy="0"/>
          <a:chOff x="0" y="0"/>
          <a:chExt cx="0" cy="0"/>
        </a:xfrm>
      </p:grpSpPr>
      <p:sp>
        <p:nvSpPr>
          <p:cNvPr id="7" name="Text Placeholder 4"/>
          <p:cNvSpPr>
            <a:spLocks noGrp="1"/>
          </p:cNvSpPr>
          <p:nvPr>
            <p:ph type="body" sz="quarter" idx="13" hasCustomPrompt="1"/>
          </p:nvPr>
        </p:nvSpPr>
        <p:spPr>
          <a:xfrm>
            <a:off x="526703" y="2047875"/>
            <a:ext cx="5091459" cy="4175123"/>
          </a:xfrm>
        </p:spPr>
        <p:txBody>
          <a:bodyPr/>
          <a:lstStyle>
            <a:lvl1pPr>
              <a:lnSpc>
                <a:spcPct val="100000"/>
              </a:lnSpc>
              <a:spcBef>
                <a:spcPts val="1200"/>
              </a:spcBef>
              <a:defRPr/>
            </a:lvl1pPr>
          </a:lstStyle>
          <a:p>
            <a:pPr lvl="0"/>
            <a:r>
              <a:rPr lang="en-US" dirty="0"/>
              <a:t>Body text style 22pt</a:t>
            </a:r>
            <a:endParaRPr lang="en-GB" dirty="0"/>
          </a:p>
        </p:txBody>
      </p:sp>
      <p:sp>
        <p:nvSpPr>
          <p:cNvPr id="10" name="Title 9"/>
          <p:cNvSpPr>
            <a:spLocks noGrp="1"/>
          </p:cNvSpPr>
          <p:nvPr>
            <p:ph type="title" hasCustomPrompt="1"/>
          </p:nvPr>
        </p:nvSpPr>
        <p:spPr>
          <a:xfrm>
            <a:off x="526703" y="1295400"/>
            <a:ext cx="5100984" cy="525218"/>
          </a:xfrm>
        </p:spPr>
        <p:txBody>
          <a:bodyPr anchor="t">
            <a:noAutofit/>
          </a:bodyPr>
          <a:lstStyle>
            <a:lvl1pPr>
              <a:defRPr sz="3200" b="1" baseline="0"/>
            </a:lvl1pPr>
          </a:lstStyle>
          <a:p>
            <a:r>
              <a:rPr lang="en-US" dirty="0"/>
              <a:t>Body header 32pt bold</a:t>
            </a:r>
            <a:endParaRPr lang="en-GB" dirty="0"/>
          </a:p>
        </p:txBody>
      </p:sp>
      <p:sp>
        <p:nvSpPr>
          <p:cNvPr id="13"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F875A60D-6C24-4D0E-BE16-83AD80600B7A}" type="datetime1">
              <a:rPr lang="en-US" smtClean="0"/>
              <a:t>10/16/2019</a:t>
            </a:fld>
            <a:endParaRPr lang="en-GB" dirty="0"/>
          </a:p>
        </p:txBody>
      </p:sp>
      <p:sp>
        <p:nvSpPr>
          <p:cNvPr id="14"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8" name="Picture Placeholder 2"/>
          <p:cNvSpPr>
            <a:spLocks noGrp="1"/>
          </p:cNvSpPr>
          <p:nvPr>
            <p:ph type="pic" sz="quarter" idx="14"/>
          </p:nvPr>
        </p:nvSpPr>
        <p:spPr>
          <a:xfrm>
            <a:off x="6217920" y="1227382"/>
            <a:ext cx="5972175" cy="5000381"/>
          </a:xfrm>
        </p:spPr>
        <p:txBody>
          <a:bodyPr/>
          <a:lstStyle/>
          <a:p>
            <a:r>
              <a:rPr lang="en-US"/>
              <a:t>Click icon to add picture</a:t>
            </a:r>
            <a:endParaRPr lang="en-GB"/>
          </a:p>
        </p:txBody>
      </p:sp>
    </p:spTree>
    <p:extLst>
      <p:ext uri="{BB962C8B-B14F-4D97-AF65-F5344CB8AC3E}">
        <p14:creationId xmlns:p14="http://schemas.microsoft.com/office/powerpoint/2010/main" val="13642077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and left quot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0" y="1227931"/>
            <a:ext cx="12188825" cy="4995122"/>
          </a:xfrm>
        </p:spPr>
        <p:txBody>
          <a:bodyPr/>
          <a:lstStyle/>
          <a:p>
            <a:r>
              <a:rPr lang="en-US"/>
              <a:t>Click icon to add picture</a:t>
            </a:r>
            <a:endParaRPr lang="en-GB"/>
          </a:p>
        </p:txBody>
      </p:sp>
      <p:sp>
        <p:nvSpPr>
          <p:cNvPr id="3" name="Picture Placeholder 2"/>
          <p:cNvSpPr>
            <a:spLocks noGrp="1"/>
          </p:cNvSpPr>
          <p:nvPr>
            <p:ph type="pic" sz="quarter" idx="14"/>
          </p:nvPr>
        </p:nvSpPr>
        <p:spPr>
          <a:xfrm>
            <a:off x="0" y="1227138"/>
            <a:ext cx="5972175" cy="4995862"/>
          </a:xfrm>
        </p:spPr>
        <p:txBody>
          <a:bodyPr/>
          <a:lstStyle/>
          <a:p>
            <a:r>
              <a:rPr lang="en-US"/>
              <a:t>Click icon to add picture</a:t>
            </a:r>
            <a:endParaRPr lang="en-GB"/>
          </a:p>
        </p:txBody>
      </p:sp>
      <p:sp>
        <p:nvSpPr>
          <p:cNvPr id="5" name="Text Placeholder 4"/>
          <p:cNvSpPr>
            <a:spLocks noGrp="1"/>
          </p:cNvSpPr>
          <p:nvPr>
            <p:ph type="body" sz="quarter" idx="13" hasCustomPrompt="1"/>
          </p:nvPr>
        </p:nvSpPr>
        <p:spPr>
          <a:xfrm>
            <a:off x="526703" y="1752600"/>
            <a:ext cx="5073997" cy="4019550"/>
          </a:xfrm>
        </p:spPr>
        <p:txBody>
          <a:bodyPr>
            <a:noAutofit/>
          </a:bodyPr>
          <a:lstStyle>
            <a:lvl1pPr>
              <a:defRPr sz="3200">
                <a:solidFill>
                  <a:schemeClr val="bg1"/>
                </a:solidFill>
              </a:defRPr>
            </a:lvl1pPr>
            <a:lvl2pPr>
              <a:defRPr sz="3200">
                <a:solidFill>
                  <a:schemeClr val="bg1"/>
                </a:solidFill>
              </a:defRPr>
            </a:lvl2pPr>
            <a:lvl3pPr>
              <a:defRPr sz="3200">
                <a:solidFill>
                  <a:schemeClr val="bg1"/>
                </a:solidFill>
              </a:defRPr>
            </a:lvl3pPr>
            <a:lvl4pPr>
              <a:defRPr sz="3200">
                <a:solidFill>
                  <a:schemeClr val="bg1"/>
                </a:solidFill>
              </a:defRPr>
            </a:lvl4pPr>
            <a:lvl5pPr>
              <a:defRPr sz="3200">
                <a:solidFill>
                  <a:schemeClr val="bg1"/>
                </a:solidFill>
              </a:defRPr>
            </a:lvl5pPr>
          </a:lstStyle>
          <a:p>
            <a:pPr lvl="0"/>
            <a:r>
              <a:rPr lang="en-US" dirty="0"/>
              <a:t>Pull quote style 32pt</a:t>
            </a:r>
            <a:endParaRPr lang="en-GB" dirty="0"/>
          </a:p>
        </p:txBody>
      </p:sp>
      <p:sp>
        <p:nvSpPr>
          <p:cNvPr id="11"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488521C7-666C-42EF-8269-660D4B6AD381}" type="datetime1">
              <a:rPr lang="en-US" smtClean="0"/>
              <a:t>10/16/2019</a:t>
            </a:fld>
            <a:endParaRPr lang="en-GB" dirty="0"/>
          </a:p>
        </p:txBody>
      </p:sp>
      <p:sp>
        <p:nvSpPr>
          <p:cNvPr id="12"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322905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hite/green title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1777745" y="2630887"/>
            <a:ext cx="8633162" cy="596196"/>
          </a:xfrm>
        </p:spPr>
        <p:txBody>
          <a:bodyPr anchor="b" anchorCtr="0"/>
          <a:lstStyle>
            <a:lvl1pPr algn="ctr">
              <a:defRPr baseline="0">
                <a:solidFill>
                  <a:schemeClr val="tx2"/>
                </a:solidFill>
              </a:defRPr>
            </a:lvl1pPr>
          </a:lstStyle>
          <a:p>
            <a:r>
              <a:rPr lang="en-US" dirty="0"/>
              <a:t>White/slate title option 32pt</a:t>
            </a:r>
            <a:endParaRPr lang="en-GB" dirty="0"/>
          </a:p>
        </p:txBody>
      </p:sp>
      <p:sp>
        <p:nvSpPr>
          <p:cNvPr id="8" name="Text Placeholder 7"/>
          <p:cNvSpPr>
            <a:spLocks noGrp="1"/>
          </p:cNvSpPr>
          <p:nvPr>
            <p:ph type="body" sz="quarter" idx="12" hasCustomPrompt="1"/>
          </p:nvPr>
        </p:nvSpPr>
        <p:spPr>
          <a:xfrm>
            <a:off x="1778558" y="3318143"/>
            <a:ext cx="8631534" cy="522337"/>
          </a:xfrm>
        </p:spPr>
        <p:txBody>
          <a:bodyPr/>
          <a:lstStyle>
            <a:lvl1pPr algn="ctr">
              <a:defRPr i="1">
                <a:solidFill>
                  <a:srgbClr val="003349"/>
                </a:solidFill>
              </a:defRPr>
            </a:lvl1pPr>
          </a:lstStyle>
          <a:p>
            <a:pPr>
              <a:lnSpc>
                <a:spcPts val="3499"/>
              </a:lnSpc>
              <a:defRPr>
                <a:latin typeface="Arial"/>
                <a:ea typeface="Arial"/>
                <a:cs typeface="Arial"/>
                <a:sym typeface="Arial"/>
              </a:defRPr>
            </a:pPr>
            <a:r>
              <a:rPr lang="en-GB" sz="2200" dirty="0">
                <a:solidFill>
                  <a:srgbClr val="003349"/>
                </a:solidFill>
                <a:latin typeface="Arial"/>
                <a:cs typeface="Arial"/>
              </a:rPr>
              <a:t>Presenter’s name</a:t>
            </a:r>
          </a:p>
        </p:txBody>
      </p:sp>
      <p:sp>
        <p:nvSpPr>
          <p:cNvPr id="10" name="Text Placeholder 7"/>
          <p:cNvSpPr>
            <a:spLocks noGrp="1"/>
          </p:cNvSpPr>
          <p:nvPr>
            <p:ph type="body" sz="quarter" idx="13" hasCustomPrompt="1"/>
          </p:nvPr>
        </p:nvSpPr>
        <p:spPr>
          <a:xfrm>
            <a:off x="1779243" y="3790567"/>
            <a:ext cx="8631534" cy="522337"/>
          </a:xfrm>
        </p:spPr>
        <p:txBody>
          <a:bodyPr>
            <a:noAutofit/>
          </a:bodyPr>
          <a:lstStyle>
            <a:lvl1pPr algn="ctr">
              <a:defRPr sz="1800" i="1">
                <a:solidFill>
                  <a:srgbClr val="8E8A86"/>
                </a:solidFill>
              </a:defRPr>
            </a:lvl1pPr>
          </a:lstStyle>
          <a:p>
            <a:pPr>
              <a:lnSpc>
                <a:spcPts val="2549"/>
              </a:lnSpc>
              <a:defRPr sz="3600" i="0">
                <a:solidFill>
                  <a:srgbClr val="A9A9A9"/>
                </a:solidFill>
                <a:latin typeface="Arial"/>
                <a:ea typeface="Arial"/>
                <a:cs typeface="Arial"/>
                <a:sym typeface="Arial"/>
              </a:defRPr>
            </a:pPr>
            <a:r>
              <a:rPr lang="en-GB" sz="1800" i="0" dirty="0" err="1">
                <a:latin typeface="Arial"/>
                <a:cs typeface="Arial"/>
              </a:rPr>
              <a:t>dd</a:t>
            </a:r>
            <a:r>
              <a:rPr lang="en-GB" sz="1800" i="0" dirty="0">
                <a:latin typeface="Arial"/>
                <a:cs typeface="Arial"/>
              </a:rPr>
              <a:t>/mm/</a:t>
            </a:r>
            <a:r>
              <a:rPr lang="en-GB" sz="1800" i="0" dirty="0" err="1">
                <a:latin typeface="Arial"/>
                <a:cs typeface="Arial"/>
              </a:rPr>
              <a:t>yyyy</a:t>
            </a:r>
            <a:endParaRPr lang="en-GB" sz="1800" i="0" dirty="0">
              <a:latin typeface="Arial"/>
              <a:cs typeface="Arial"/>
            </a:endParaRPr>
          </a:p>
        </p:txBody>
      </p:sp>
    </p:spTree>
    <p:extLst>
      <p:ext uri="{BB962C8B-B14F-4D97-AF65-F5344CB8AC3E}">
        <p14:creationId xmlns:p14="http://schemas.microsoft.com/office/powerpoint/2010/main" val="28849567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and right quot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0" y="1227931"/>
            <a:ext cx="12188825" cy="4995122"/>
          </a:xfrm>
        </p:spPr>
        <p:txBody>
          <a:bodyPr/>
          <a:lstStyle/>
          <a:p>
            <a:r>
              <a:rPr lang="en-US"/>
              <a:t>Click icon to add picture</a:t>
            </a:r>
            <a:endParaRPr lang="en-GB"/>
          </a:p>
        </p:txBody>
      </p:sp>
      <p:sp>
        <p:nvSpPr>
          <p:cNvPr id="11" name="Picture Placeholder 2"/>
          <p:cNvSpPr>
            <a:spLocks noGrp="1"/>
          </p:cNvSpPr>
          <p:nvPr>
            <p:ph type="pic" sz="quarter" idx="14"/>
          </p:nvPr>
        </p:nvSpPr>
        <p:spPr>
          <a:xfrm>
            <a:off x="6217920" y="1227138"/>
            <a:ext cx="5972175" cy="4995862"/>
          </a:xfrm>
        </p:spPr>
        <p:txBody>
          <a:bodyPr/>
          <a:lstStyle/>
          <a:p>
            <a:r>
              <a:rPr lang="en-US"/>
              <a:t>Click icon to add picture</a:t>
            </a:r>
            <a:endParaRPr lang="en-GB"/>
          </a:p>
        </p:txBody>
      </p:sp>
      <p:sp>
        <p:nvSpPr>
          <p:cNvPr id="10" name="Text Placeholder 4"/>
          <p:cNvSpPr>
            <a:spLocks noGrp="1"/>
          </p:cNvSpPr>
          <p:nvPr>
            <p:ph type="body" sz="quarter" idx="13" hasCustomPrompt="1"/>
          </p:nvPr>
        </p:nvSpPr>
        <p:spPr>
          <a:xfrm>
            <a:off x="6657975" y="1752600"/>
            <a:ext cx="4962525" cy="4038600"/>
          </a:xfrm>
        </p:spPr>
        <p:txBody>
          <a:bodyPr>
            <a:noAutofit/>
          </a:bodyPr>
          <a:lstStyle>
            <a:lvl1pPr>
              <a:defRPr sz="3200">
                <a:solidFill>
                  <a:schemeClr val="bg1"/>
                </a:solidFill>
              </a:defRPr>
            </a:lvl1pPr>
            <a:lvl2pPr>
              <a:defRPr sz="3200">
                <a:solidFill>
                  <a:schemeClr val="bg1"/>
                </a:solidFill>
              </a:defRPr>
            </a:lvl2pPr>
            <a:lvl3pPr>
              <a:defRPr sz="3200">
                <a:solidFill>
                  <a:schemeClr val="bg1"/>
                </a:solidFill>
              </a:defRPr>
            </a:lvl3pPr>
            <a:lvl4pPr>
              <a:defRPr sz="3200">
                <a:solidFill>
                  <a:schemeClr val="bg1"/>
                </a:solidFill>
              </a:defRPr>
            </a:lvl4pPr>
            <a:lvl5pPr>
              <a:defRPr sz="3200">
                <a:solidFill>
                  <a:schemeClr val="bg1"/>
                </a:solidFill>
              </a:defRPr>
            </a:lvl5pPr>
          </a:lstStyle>
          <a:p>
            <a:pPr lvl="0"/>
            <a:r>
              <a:rPr lang="en-US" dirty="0"/>
              <a:t>Pull quote style 32pt</a:t>
            </a:r>
            <a:endParaRPr lang="en-GB" dirty="0"/>
          </a:p>
        </p:txBody>
      </p:sp>
      <p:sp>
        <p:nvSpPr>
          <p:cNvPr id="12"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E3D48466-CCF6-44DD-A1FF-2230CBDFA656}" type="datetime1">
              <a:rPr lang="en-US" smtClean="0"/>
              <a:t>10/16/2019</a:t>
            </a:fld>
            <a:endParaRPr lang="en-GB" dirty="0"/>
          </a:p>
        </p:txBody>
      </p:sp>
      <p:sp>
        <p:nvSpPr>
          <p:cNvPr id="13"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39573634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 image and left text">
    <p:spTree>
      <p:nvGrpSpPr>
        <p:cNvPr id="1" name=""/>
        <p:cNvGrpSpPr/>
        <p:nvPr/>
      </p:nvGrpSpPr>
      <p:grpSpPr>
        <a:xfrm>
          <a:off x="0" y="0"/>
          <a:ext cx="0" cy="0"/>
          <a:chOff x="0" y="0"/>
          <a:chExt cx="0" cy="0"/>
        </a:xfrm>
      </p:grpSpPr>
      <p:sp>
        <p:nvSpPr>
          <p:cNvPr id="11" name="Picture Placeholder 2"/>
          <p:cNvSpPr>
            <a:spLocks noGrp="1"/>
          </p:cNvSpPr>
          <p:nvPr>
            <p:ph type="pic" sz="quarter" idx="10"/>
          </p:nvPr>
        </p:nvSpPr>
        <p:spPr>
          <a:xfrm>
            <a:off x="0" y="1227931"/>
            <a:ext cx="12188825" cy="4995122"/>
          </a:xfrm>
        </p:spPr>
        <p:txBody>
          <a:bodyPr/>
          <a:lstStyle/>
          <a:p>
            <a:r>
              <a:rPr lang="en-US"/>
              <a:t>Click icon to add picture</a:t>
            </a:r>
            <a:endParaRPr lang="en-GB"/>
          </a:p>
        </p:txBody>
      </p:sp>
      <p:sp>
        <p:nvSpPr>
          <p:cNvPr id="12" name="Picture Placeholder 2"/>
          <p:cNvSpPr>
            <a:spLocks noGrp="1"/>
          </p:cNvSpPr>
          <p:nvPr>
            <p:ph type="pic" sz="quarter" idx="14"/>
          </p:nvPr>
        </p:nvSpPr>
        <p:spPr>
          <a:xfrm>
            <a:off x="0" y="1227138"/>
            <a:ext cx="5972175" cy="4995862"/>
          </a:xfrm>
        </p:spPr>
        <p:txBody>
          <a:bodyPr/>
          <a:lstStyle/>
          <a:p>
            <a:r>
              <a:rPr lang="en-US"/>
              <a:t>Click icon to add picture</a:t>
            </a:r>
            <a:endParaRPr lang="en-GB"/>
          </a:p>
        </p:txBody>
      </p:sp>
      <p:sp>
        <p:nvSpPr>
          <p:cNvPr id="7" name="Text Placeholder 4"/>
          <p:cNvSpPr>
            <a:spLocks noGrp="1"/>
          </p:cNvSpPr>
          <p:nvPr>
            <p:ph type="body" sz="quarter" idx="13" hasCustomPrompt="1"/>
          </p:nvPr>
        </p:nvSpPr>
        <p:spPr>
          <a:xfrm>
            <a:off x="526703" y="2133600"/>
            <a:ext cx="5091459" cy="3733800"/>
          </a:xfrm>
        </p:spPr>
        <p:txBody>
          <a:bodyPr/>
          <a:lstStyle>
            <a:lvl1pPr>
              <a:lnSpc>
                <a:spcPct val="100000"/>
              </a:lnSpc>
              <a:defRPr>
                <a:solidFill>
                  <a:schemeClr val="bg1"/>
                </a:solidFill>
              </a:defRPr>
            </a:lvl1pPr>
          </a:lstStyle>
          <a:p>
            <a:pPr lvl="0"/>
            <a:r>
              <a:rPr lang="en-US" dirty="0"/>
              <a:t>Body text style 22pt</a:t>
            </a:r>
            <a:endParaRPr lang="en-GB" dirty="0"/>
          </a:p>
        </p:txBody>
      </p:sp>
      <p:sp>
        <p:nvSpPr>
          <p:cNvPr id="10" name="Title 9"/>
          <p:cNvSpPr>
            <a:spLocks noGrp="1"/>
          </p:cNvSpPr>
          <p:nvPr>
            <p:ph type="title" hasCustomPrompt="1"/>
          </p:nvPr>
        </p:nvSpPr>
        <p:spPr>
          <a:xfrm>
            <a:off x="526703" y="1608383"/>
            <a:ext cx="5100984" cy="525218"/>
          </a:xfrm>
        </p:spPr>
        <p:txBody>
          <a:bodyPr>
            <a:noAutofit/>
          </a:bodyPr>
          <a:lstStyle>
            <a:lvl1pPr>
              <a:defRPr sz="2200" b="1">
                <a:solidFill>
                  <a:schemeClr val="bg1"/>
                </a:solidFill>
              </a:defRPr>
            </a:lvl1pPr>
          </a:lstStyle>
          <a:p>
            <a:r>
              <a:rPr lang="en-US" dirty="0"/>
              <a:t>Body sub header 22pt bold</a:t>
            </a:r>
            <a:endParaRPr lang="en-GB" dirty="0"/>
          </a:p>
        </p:txBody>
      </p:sp>
      <p:sp>
        <p:nvSpPr>
          <p:cNvPr id="13"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D6FD127B-588E-4935-B244-A442E2BFBE86}" type="datetime1">
              <a:rPr lang="en-US" smtClean="0"/>
              <a:t>10/16/2019</a:t>
            </a:fld>
            <a:endParaRPr lang="en-GB" dirty="0"/>
          </a:p>
        </p:txBody>
      </p:sp>
      <p:sp>
        <p:nvSpPr>
          <p:cNvPr id="14"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12015905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ull image and right text">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0" y="1227931"/>
            <a:ext cx="12188825" cy="4995122"/>
          </a:xfrm>
        </p:spPr>
        <p:txBody>
          <a:bodyPr/>
          <a:lstStyle/>
          <a:p>
            <a:r>
              <a:rPr lang="en-US"/>
              <a:t>Click icon to add picture</a:t>
            </a:r>
            <a:endParaRPr lang="en-GB"/>
          </a:p>
        </p:txBody>
      </p:sp>
      <p:sp>
        <p:nvSpPr>
          <p:cNvPr id="11" name="Picture Placeholder 2"/>
          <p:cNvSpPr>
            <a:spLocks noGrp="1"/>
          </p:cNvSpPr>
          <p:nvPr>
            <p:ph type="pic" sz="quarter" idx="14"/>
          </p:nvPr>
        </p:nvSpPr>
        <p:spPr>
          <a:xfrm>
            <a:off x="6217920" y="1227138"/>
            <a:ext cx="5972175" cy="4995862"/>
          </a:xfrm>
        </p:spPr>
        <p:txBody>
          <a:bodyPr/>
          <a:lstStyle/>
          <a:p>
            <a:r>
              <a:rPr lang="en-US"/>
              <a:t>Click icon to add picture</a:t>
            </a:r>
            <a:endParaRPr lang="en-GB"/>
          </a:p>
        </p:txBody>
      </p:sp>
      <p:sp>
        <p:nvSpPr>
          <p:cNvPr id="10" name="Title 9"/>
          <p:cNvSpPr>
            <a:spLocks noGrp="1"/>
          </p:cNvSpPr>
          <p:nvPr>
            <p:ph type="title" hasCustomPrompt="1"/>
          </p:nvPr>
        </p:nvSpPr>
        <p:spPr>
          <a:xfrm>
            <a:off x="6657973" y="1608383"/>
            <a:ext cx="4970464" cy="525218"/>
          </a:xfrm>
        </p:spPr>
        <p:txBody>
          <a:bodyPr>
            <a:noAutofit/>
          </a:bodyPr>
          <a:lstStyle>
            <a:lvl1pPr>
              <a:defRPr sz="2200" b="1">
                <a:solidFill>
                  <a:schemeClr val="bg1"/>
                </a:solidFill>
              </a:defRPr>
            </a:lvl1pPr>
          </a:lstStyle>
          <a:p>
            <a:r>
              <a:rPr lang="en-US" dirty="0"/>
              <a:t>Body sub header 22pt bold</a:t>
            </a:r>
            <a:endParaRPr lang="en-GB" dirty="0"/>
          </a:p>
        </p:txBody>
      </p:sp>
      <p:sp>
        <p:nvSpPr>
          <p:cNvPr id="5" name="Text Placeholder 4"/>
          <p:cNvSpPr>
            <a:spLocks noGrp="1"/>
          </p:cNvSpPr>
          <p:nvPr>
            <p:ph type="body" sz="quarter" idx="13" hasCustomPrompt="1"/>
          </p:nvPr>
        </p:nvSpPr>
        <p:spPr>
          <a:xfrm>
            <a:off x="6657975" y="2133600"/>
            <a:ext cx="4970462" cy="3667125"/>
          </a:xfrm>
        </p:spPr>
        <p:txBody>
          <a:bodyPr/>
          <a:lstStyle>
            <a:lvl1pPr>
              <a:lnSpc>
                <a:spcPct val="100000"/>
              </a:lnSpc>
              <a:defRPr>
                <a:solidFill>
                  <a:schemeClr val="bg1"/>
                </a:solidFill>
              </a:defRPr>
            </a:lvl1pPr>
          </a:lstStyle>
          <a:p>
            <a:pPr lvl="0"/>
            <a:r>
              <a:rPr lang="en-US" dirty="0"/>
              <a:t>Body text style 22pt</a:t>
            </a:r>
            <a:endParaRPr lang="en-GB" dirty="0"/>
          </a:p>
        </p:txBody>
      </p:sp>
      <p:sp>
        <p:nvSpPr>
          <p:cNvPr id="12"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3D1D864A-8770-4F7C-BE76-194BB32E804D}" type="datetime1">
              <a:rPr lang="en-US" smtClean="0"/>
              <a:t>10/16/2019</a:t>
            </a:fld>
            <a:endParaRPr lang="en-GB" dirty="0"/>
          </a:p>
        </p:txBody>
      </p:sp>
      <p:sp>
        <p:nvSpPr>
          <p:cNvPr id="13"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10585667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5" name="Rectangle 4"/>
          <p:cNvSpPr/>
          <p:nvPr userDrawn="1"/>
        </p:nvSpPr>
        <p:spPr>
          <a:xfrm>
            <a:off x="0" y="0"/>
            <a:ext cx="12188825" cy="6858000"/>
          </a:xfrm>
          <a:prstGeom prst="rect">
            <a:avLst/>
          </a:prstGeom>
          <a:solidFill>
            <a:srgbClr val="0033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2" name="Title 1"/>
          <p:cNvSpPr>
            <a:spLocks noGrp="1"/>
          </p:cNvSpPr>
          <p:nvPr>
            <p:ph type="title" hasCustomPrompt="1"/>
          </p:nvPr>
        </p:nvSpPr>
        <p:spPr>
          <a:xfrm>
            <a:off x="1773619" y="3439678"/>
            <a:ext cx="8641584" cy="708236"/>
          </a:xfrm>
        </p:spPr>
        <p:txBody>
          <a:bodyPr/>
          <a:lstStyle>
            <a:lvl1pPr algn="ctr">
              <a:defRPr>
                <a:solidFill>
                  <a:schemeClr val="bg1"/>
                </a:solidFill>
              </a:defRPr>
            </a:lvl1pPr>
          </a:lstStyle>
          <a:p>
            <a:r>
              <a:rPr lang="en-US" dirty="0"/>
              <a:t>Title bold 32pt</a:t>
            </a:r>
            <a:endParaRPr lang="en-GB" dirty="0"/>
          </a:p>
        </p:txBody>
      </p:sp>
      <p:sp>
        <p:nvSpPr>
          <p:cNvPr id="8" name="Text Placeholder 7"/>
          <p:cNvSpPr>
            <a:spLocks noGrp="1"/>
          </p:cNvSpPr>
          <p:nvPr>
            <p:ph type="body" sz="quarter" idx="12" hasCustomPrompt="1"/>
          </p:nvPr>
        </p:nvSpPr>
        <p:spPr>
          <a:xfrm>
            <a:off x="2975769" y="5968148"/>
            <a:ext cx="6237287" cy="583380"/>
          </a:xfrm>
        </p:spPr>
        <p:txBody>
          <a:bodyPr>
            <a:normAutofit/>
          </a:bodyPr>
          <a:lstStyle>
            <a:lvl1pPr algn="ctr">
              <a:defRPr sz="900" i="1">
                <a:solidFill>
                  <a:schemeClr val="bg1"/>
                </a:solidFill>
              </a:defRPr>
            </a:lvl1pPr>
          </a:lstStyle>
          <a:p>
            <a:r>
              <a:rPr lang="en-GB" dirty="0"/>
              <a:t>© </a:t>
            </a:r>
            <a:r>
              <a:rPr lang="en-GB" dirty="0">
                <a:solidFill>
                  <a:srgbClr val="FFFFFF"/>
                </a:solidFill>
                <a:latin typeface="Arial"/>
                <a:cs typeface="Arial"/>
              </a:rPr>
              <a:t>2019 The Sage Group plc or its licensors. Sage, Sage logos, Sage product ad service names mentioned herein are the trademarks of The Sage Group plc or its licensors. All other trademarks are the property of their respective owners.</a:t>
            </a:r>
            <a:endParaRPr lang="en-US" dirty="0"/>
          </a:p>
        </p:txBody>
      </p:sp>
      <p:pic>
        <p:nvPicPr>
          <p:cNvPr id="6" name="Picture 5">
            <a:extLst>
              <a:ext uri="{FF2B5EF4-FFF2-40B4-BE49-F238E27FC236}">
                <a16:creationId xmlns:a16="http://schemas.microsoft.com/office/drawing/2014/main" id="{1098D124-25C1-5B40-9CF6-7D53E0D882F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20807" y="176592"/>
            <a:ext cx="2747209" cy="2747209"/>
          </a:xfrm>
          <a:prstGeom prst="rect">
            <a:avLst/>
          </a:prstGeom>
        </p:spPr>
      </p:pic>
    </p:spTree>
    <p:extLst>
      <p:ext uri="{BB962C8B-B14F-4D97-AF65-F5344CB8AC3E}">
        <p14:creationId xmlns:p14="http://schemas.microsoft.com/office/powerpoint/2010/main" val="2068644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Image 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00DDA3-3BC8-734D-9BDD-3AA34D1D9EF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11312" b="15864"/>
          <a:stretch/>
        </p:blipFill>
        <p:spPr>
          <a:xfrm>
            <a:off x="5697" y="1204687"/>
            <a:ext cx="12188825" cy="4992915"/>
          </a:xfrm>
          <a:prstGeom prst="rect">
            <a:avLst/>
          </a:prstGeom>
        </p:spPr>
      </p:pic>
      <p:pic>
        <p:nvPicPr>
          <p:cNvPr id="11" name="Picture Placeholder 10"/>
          <p:cNvPicPr>
            <a:picLocks noChangeAspect="1"/>
          </p:cNvPicPr>
          <p:nvPr userDrawn="1"/>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t="18" b="18"/>
          <a:stretch>
            <a:fillRect/>
          </a:stretch>
        </p:blipFill>
        <p:spPr>
          <a:xfrm>
            <a:off x="606445" y="0"/>
            <a:ext cx="5421312" cy="5334000"/>
          </a:xfrm>
          <a:prstGeom prst="rect">
            <a:avLst/>
          </a:prstGeom>
        </p:spPr>
      </p:pic>
      <p:sp>
        <p:nvSpPr>
          <p:cNvPr id="12" name="Title 9"/>
          <p:cNvSpPr>
            <a:spLocks noGrp="1"/>
          </p:cNvSpPr>
          <p:nvPr>
            <p:ph type="title" hasCustomPrompt="1"/>
          </p:nvPr>
        </p:nvSpPr>
        <p:spPr>
          <a:xfrm>
            <a:off x="826166" y="3068781"/>
            <a:ext cx="4982448" cy="596196"/>
          </a:xfrm>
        </p:spPr>
        <p:txBody>
          <a:bodyPr anchor="b" anchorCtr="0"/>
          <a:lstStyle>
            <a:lvl1pPr algn="ctr">
              <a:defRPr baseline="0">
                <a:solidFill>
                  <a:schemeClr val="accent1"/>
                </a:solidFill>
              </a:defRPr>
            </a:lvl1pPr>
          </a:lstStyle>
          <a:p>
            <a:r>
              <a:rPr lang="en-US" dirty="0"/>
              <a:t>Image title option 32pt</a:t>
            </a:r>
            <a:endParaRPr lang="en-GB" dirty="0"/>
          </a:p>
        </p:txBody>
      </p:sp>
      <p:sp>
        <p:nvSpPr>
          <p:cNvPr id="15" name="Text Placeholder 11"/>
          <p:cNvSpPr>
            <a:spLocks noGrp="1"/>
          </p:cNvSpPr>
          <p:nvPr>
            <p:ph type="body" sz="quarter" idx="12" hasCustomPrompt="1"/>
          </p:nvPr>
        </p:nvSpPr>
        <p:spPr>
          <a:xfrm>
            <a:off x="825589" y="3758634"/>
            <a:ext cx="4983025" cy="548149"/>
          </a:xfrm>
        </p:spPr>
        <p:txBody>
          <a:bodyPr/>
          <a:lstStyle>
            <a:lvl1pPr algn="ctr">
              <a:defRPr i="1">
                <a:solidFill>
                  <a:schemeClr val="bg1"/>
                </a:solidFill>
              </a:defRPr>
            </a:lvl1pPr>
          </a:lstStyle>
          <a:p>
            <a:pPr>
              <a:lnSpc>
                <a:spcPts val="3499"/>
              </a:lnSpc>
              <a:defRPr>
                <a:latin typeface="Arial"/>
                <a:ea typeface="Arial"/>
                <a:cs typeface="Arial"/>
                <a:sym typeface="Arial"/>
              </a:defRPr>
            </a:pPr>
            <a:r>
              <a:rPr lang="en-US" sz="2200" dirty="0">
                <a:solidFill>
                  <a:schemeClr val="bg1"/>
                </a:solidFill>
                <a:latin typeface="Arial"/>
                <a:cs typeface="Arial"/>
              </a:rPr>
              <a:t>Presenter’s name</a:t>
            </a:r>
          </a:p>
        </p:txBody>
      </p:sp>
      <p:sp>
        <p:nvSpPr>
          <p:cNvPr id="16" name="Text Placeholder 11"/>
          <p:cNvSpPr>
            <a:spLocks noGrp="1"/>
          </p:cNvSpPr>
          <p:nvPr>
            <p:ph type="body" sz="quarter" idx="13" hasCustomPrompt="1"/>
          </p:nvPr>
        </p:nvSpPr>
        <p:spPr>
          <a:xfrm>
            <a:off x="825589" y="4245820"/>
            <a:ext cx="4983025" cy="505096"/>
          </a:xfrm>
        </p:spPr>
        <p:txBody>
          <a:bodyPr>
            <a:noAutofit/>
          </a:bodyPr>
          <a:lstStyle>
            <a:lvl1pPr algn="ctr">
              <a:defRPr sz="1800" b="0" i="1" u="none">
                <a:solidFill>
                  <a:srgbClr val="8E8A86"/>
                </a:solidFill>
              </a:defRPr>
            </a:lvl1pPr>
          </a:lstStyle>
          <a:p>
            <a:pPr>
              <a:lnSpc>
                <a:spcPts val="2549"/>
              </a:lnSpc>
              <a:defRPr sz="3600" i="0">
                <a:solidFill>
                  <a:srgbClr val="A9A9A9"/>
                </a:solidFill>
                <a:latin typeface="Arial"/>
                <a:ea typeface="Arial"/>
                <a:cs typeface="Arial"/>
                <a:sym typeface="Arial"/>
              </a:defRPr>
            </a:pPr>
            <a:r>
              <a:rPr lang="en-US" sz="1800" i="0" dirty="0" err="1">
                <a:latin typeface="Arial"/>
                <a:cs typeface="Arial"/>
              </a:rPr>
              <a:t>dd</a:t>
            </a:r>
            <a:r>
              <a:rPr lang="en-US" sz="1800" i="0" dirty="0">
                <a:latin typeface="Arial"/>
                <a:cs typeface="Arial"/>
              </a:rPr>
              <a:t>/mm/</a:t>
            </a:r>
            <a:r>
              <a:rPr lang="en-US" sz="1800" i="0" dirty="0" err="1">
                <a:latin typeface="Arial"/>
                <a:cs typeface="Arial"/>
              </a:rPr>
              <a:t>yyyy</a:t>
            </a:r>
            <a:endParaRPr lang="en-US" sz="1800" i="0" dirty="0">
              <a:latin typeface="Arial"/>
              <a:cs typeface="Arial"/>
            </a:endParaRPr>
          </a:p>
        </p:txBody>
      </p:sp>
    </p:spTree>
    <p:extLst>
      <p:ext uri="{BB962C8B-B14F-4D97-AF65-F5344CB8AC3E}">
        <p14:creationId xmlns:p14="http://schemas.microsoft.com/office/powerpoint/2010/main" val="402801343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hite/green title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1777745" y="2630887"/>
            <a:ext cx="8633162" cy="596196"/>
          </a:xfrm>
        </p:spPr>
        <p:txBody>
          <a:bodyPr anchor="b" anchorCtr="0"/>
          <a:lstStyle>
            <a:lvl1pPr algn="ctr">
              <a:defRPr baseline="0">
                <a:solidFill>
                  <a:schemeClr val="tx2"/>
                </a:solidFill>
              </a:defRPr>
            </a:lvl1pPr>
          </a:lstStyle>
          <a:p>
            <a:r>
              <a:rPr lang="en-US" dirty="0"/>
              <a:t>White/slate title option 32pt</a:t>
            </a:r>
            <a:endParaRPr lang="en-GB" dirty="0"/>
          </a:p>
        </p:txBody>
      </p:sp>
      <p:sp>
        <p:nvSpPr>
          <p:cNvPr id="8" name="Text Placeholder 7"/>
          <p:cNvSpPr>
            <a:spLocks noGrp="1"/>
          </p:cNvSpPr>
          <p:nvPr>
            <p:ph type="body" sz="quarter" idx="12" hasCustomPrompt="1"/>
          </p:nvPr>
        </p:nvSpPr>
        <p:spPr>
          <a:xfrm>
            <a:off x="1778558" y="3318143"/>
            <a:ext cx="8631534" cy="522337"/>
          </a:xfrm>
        </p:spPr>
        <p:txBody>
          <a:bodyPr/>
          <a:lstStyle>
            <a:lvl1pPr algn="ctr">
              <a:defRPr i="1">
                <a:solidFill>
                  <a:srgbClr val="003349"/>
                </a:solidFill>
              </a:defRPr>
            </a:lvl1pPr>
          </a:lstStyle>
          <a:p>
            <a:pPr>
              <a:lnSpc>
                <a:spcPts val="3499"/>
              </a:lnSpc>
              <a:defRPr>
                <a:latin typeface="Arial"/>
                <a:ea typeface="Arial"/>
                <a:cs typeface="Arial"/>
                <a:sym typeface="Arial"/>
              </a:defRPr>
            </a:pPr>
            <a:r>
              <a:rPr lang="en-GB" sz="2200" dirty="0">
                <a:solidFill>
                  <a:srgbClr val="003349"/>
                </a:solidFill>
                <a:latin typeface="Arial"/>
                <a:cs typeface="Arial"/>
              </a:rPr>
              <a:t>Presenter’s name</a:t>
            </a:r>
          </a:p>
        </p:txBody>
      </p:sp>
      <p:sp>
        <p:nvSpPr>
          <p:cNvPr id="10" name="Text Placeholder 7"/>
          <p:cNvSpPr>
            <a:spLocks noGrp="1"/>
          </p:cNvSpPr>
          <p:nvPr>
            <p:ph type="body" sz="quarter" idx="13" hasCustomPrompt="1"/>
          </p:nvPr>
        </p:nvSpPr>
        <p:spPr>
          <a:xfrm>
            <a:off x="1779243" y="3790567"/>
            <a:ext cx="8631534" cy="522337"/>
          </a:xfrm>
        </p:spPr>
        <p:txBody>
          <a:bodyPr>
            <a:noAutofit/>
          </a:bodyPr>
          <a:lstStyle>
            <a:lvl1pPr algn="ctr">
              <a:defRPr sz="1800" i="1">
                <a:solidFill>
                  <a:srgbClr val="8E8A86"/>
                </a:solidFill>
              </a:defRPr>
            </a:lvl1pPr>
          </a:lstStyle>
          <a:p>
            <a:pPr>
              <a:lnSpc>
                <a:spcPts val="2549"/>
              </a:lnSpc>
              <a:defRPr sz="3600" i="0">
                <a:solidFill>
                  <a:srgbClr val="A9A9A9"/>
                </a:solidFill>
                <a:latin typeface="Arial"/>
                <a:ea typeface="Arial"/>
                <a:cs typeface="Arial"/>
                <a:sym typeface="Arial"/>
              </a:defRPr>
            </a:pPr>
            <a:r>
              <a:rPr lang="en-GB" sz="1800" i="0" dirty="0" err="1">
                <a:latin typeface="Arial"/>
                <a:cs typeface="Arial"/>
              </a:rPr>
              <a:t>dd</a:t>
            </a:r>
            <a:r>
              <a:rPr lang="en-GB" sz="1800" i="0" dirty="0">
                <a:latin typeface="Arial"/>
                <a:cs typeface="Arial"/>
              </a:rPr>
              <a:t>/mm/</a:t>
            </a:r>
            <a:r>
              <a:rPr lang="en-GB" sz="1800" i="0" dirty="0" err="1">
                <a:latin typeface="Arial"/>
                <a:cs typeface="Arial"/>
              </a:rPr>
              <a:t>yyyy</a:t>
            </a:r>
            <a:endParaRPr lang="en-GB" sz="1800" i="0" dirty="0">
              <a:latin typeface="Arial"/>
              <a:cs typeface="Arial"/>
            </a:endParaRPr>
          </a:p>
        </p:txBody>
      </p:sp>
    </p:spTree>
    <p:extLst>
      <p:ext uri="{BB962C8B-B14F-4D97-AF65-F5344CB8AC3E}">
        <p14:creationId xmlns:p14="http://schemas.microsoft.com/office/powerpoint/2010/main" val="23962226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5" name="Rectangle 4"/>
          <p:cNvSpPr/>
          <p:nvPr userDrawn="1"/>
        </p:nvSpPr>
        <p:spPr>
          <a:xfrm>
            <a:off x="0" y="1227382"/>
            <a:ext cx="12188825" cy="4996219"/>
          </a:xfrm>
          <a:prstGeom prst="rect">
            <a:avLst/>
          </a:prstGeom>
          <a:solidFill>
            <a:srgbClr val="003349"/>
          </a:solidFill>
          <a:ln>
            <a:solidFill>
              <a:srgbClr val="003349"/>
            </a:solidFill>
          </a:ln>
          <a:effectLst/>
        </p:spPr>
        <p:style>
          <a:lnRef idx="1">
            <a:schemeClr val="accent1"/>
          </a:lnRef>
          <a:fillRef idx="3">
            <a:schemeClr val="accent1"/>
          </a:fillRef>
          <a:effectRef idx="2">
            <a:schemeClr val="accent1"/>
          </a:effectRef>
          <a:fontRef idx="minor">
            <a:schemeClr val="lt1"/>
          </a:fontRef>
        </p:style>
        <p:txBody>
          <a:bodyPr lIns="45711" tIns="22855" rIns="45711" bIns="22855" rtlCol="0" anchor="ctr"/>
          <a:lstStyle/>
          <a:p>
            <a:pPr algn="ctr"/>
            <a:endParaRPr lang="en-US"/>
          </a:p>
        </p:txBody>
      </p:sp>
      <p:sp>
        <p:nvSpPr>
          <p:cNvPr id="2" name="Title 1"/>
          <p:cNvSpPr>
            <a:spLocks noGrp="1"/>
          </p:cNvSpPr>
          <p:nvPr>
            <p:ph type="title" hasCustomPrompt="1"/>
          </p:nvPr>
        </p:nvSpPr>
        <p:spPr>
          <a:xfrm>
            <a:off x="1778557" y="2710892"/>
            <a:ext cx="8631535" cy="715595"/>
          </a:xfrm>
        </p:spPr>
        <p:txBody>
          <a:bodyPr/>
          <a:lstStyle>
            <a:lvl1pPr algn="ctr">
              <a:defRPr>
                <a:solidFill>
                  <a:schemeClr val="accent1"/>
                </a:solidFill>
              </a:defRPr>
            </a:lvl1pPr>
          </a:lstStyle>
          <a:p>
            <a:r>
              <a:rPr lang="en-US" dirty="0"/>
              <a:t>Divider slide main heading 32pt bold</a:t>
            </a:r>
            <a:endParaRPr lang="en-GB" dirty="0"/>
          </a:p>
        </p:txBody>
      </p:sp>
      <p:sp>
        <p:nvSpPr>
          <p:cNvPr id="8" name="Text Placeholder 7"/>
          <p:cNvSpPr>
            <a:spLocks noGrp="1"/>
          </p:cNvSpPr>
          <p:nvPr>
            <p:ph type="body" sz="quarter" idx="10" hasCustomPrompt="1"/>
          </p:nvPr>
        </p:nvSpPr>
        <p:spPr>
          <a:xfrm>
            <a:off x="1778557" y="3666577"/>
            <a:ext cx="8631535" cy="1279525"/>
          </a:xfrm>
        </p:spPr>
        <p:txBody>
          <a:bodyPr>
            <a:noAutofit/>
          </a:bodyPr>
          <a:lstStyle>
            <a:lvl1pPr algn="ctr">
              <a:lnSpc>
                <a:spcPct val="100000"/>
              </a:lnSpc>
              <a:defRPr sz="2200">
                <a:solidFill>
                  <a:schemeClr val="bg1"/>
                </a:solidFill>
              </a:defRPr>
            </a:lvl1pPr>
          </a:lstStyle>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Use this divider slide to break up sections within the presentation.</a:t>
            </a:r>
          </a:p>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Do NOT change the colour of the divider slide</a:t>
            </a:r>
            <a:r>
              <a:rPr lang="en-GB" sz="1800" i="0" dirty="0">
                <a:latin typeface="Arial"/>
                <a:cs typeface="Arial"/>
              </a:rPr>
              <a:t>.</a:t>
            </a:r>
          </a:p>
          <a:p>
            <a:pPr>
              <a:lnSpc>
                <a:spcPts val="2549"/>
              </a:lnSpc>
              <a:defRPr sz="3600" i="0">
                <a:solidFill>
                  <a:srgbClr val="A9A9A9"/>
                </a:solidFill>
                <a:latin typeface="Arial"/>
                <a:ea typeface="Arial"/>
                <a:cs typeface="Arial"/>
                <a:sym typeface="Arial"/>
              </a:defRPr>
            </a:pPr>
            <a:endParaRPr lang="en-GB" sz="1800" i="0" dirty="0">
              <a:latin typeface="Arial"/>
              <a:cs typeface="Arial"/>
            </a:endParaRPr>
          </a:p>
        </p:txBody>
      </p:sp>
    </p:spTree>
    <p:extLst>
      <p:ext uri="{BB962C8B-B14F-4D97-AF65-F5344CB8AC3E}">
        <p14:creationId xmlns:p14="http://schemas.microsoft.com/office/powerpoint/2010/main" val="29889057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F5C87E-2CC0-D44E-A083-40A24D2E777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1360" b="6845"/>
          <a:stretch/>
        </p:blipFill>
        <p:spPr>
          <a:xfrm>
            <a:off x="0" y="1099457"/>
            <a:ext cx="12188825" cy="4931229"/>
          </a:xfrm>
          <a:prstGeom prst="rect">
            <a:avLst/>
          </a:prstGeom>
        </p:spPr>
      </p:pic>
      <p:sp>
        <p:nvSpPr>
          <p:cNvPr id="9" name="Rectangle 8">
            <a:extLst>
              <a:ext uri="{FF2B5EF4-FFF2-40B4-BE49-F238E27FC236}">
                <a16:creationId xmlns:a16="http://schemas.microsoft.com/office/drawing/2014/main" id="{0CB1413A-4D33-9944-9ECF-D15BB0ECBD2D}"/>
              </a:ext>
            </a:extLst>
          </p:cNvPr>
          <p:cNvSpPr/>
          <p:nvPr userDrawn="1"/>
        </p:nvSpPr>
        <p:spPr>
          <a:xfrm>
            <a:off x="-89" y="1099457"/>
            <a:ext cx="12188825" cy="4931229"/>
          </a:xfrm>
          <a:prstGeom prst="rect">
            <a:avLst/>
          </a:prstGeom>
          <a:solidFill>
            <a:srgbClr val="003349">
              <a:alpha val="55000"/>
            </a:srgbClr>
          </a:solidFill>
          <a:ln>
            <a:solidFill>
              <a:srgbClr val="003349"/>
            </a:solidFill>
          </a:ln>
          <a:effectLst/>
        </p:spPr>
        <p:style>
          <a:lnRef idx="1">
            <a:schemeClr val="accent1"/>
          </a:lnRef>
          <a:fillRef idx="3">
            <a:schemeClr val="accent1"/>
          </a:fillRef>
          <a:effectRef idx="2">
            <a:schemeClr val="accent1"/>
          </a:effectRef>
          <a:fontRef idx="minor">
            <a:schemeClr val="lt1"/>
          </a:fontRef>
        </p:style>
        <p:txBody>
          <a:bodyPr lIns="45711" tIns="22855" rIns="45711" bIns="22855" rtlCol="0" anchor="ctr"/>
          <a:lstStyle/>
          <a:p>
            <a:pPr algn="ctr"/>
            <a:endParaRPr lang="en-US"/>
          </a:p>
        </p:txBody>
      </p:sp>
      <p:sp>
        <p:nvSpPr>
          <p:cNvPr id="2" name="Title 1"/>
          <p:cNvSpPr>
            <a:spLocks noGrp="1"/>
          </p:cNvSpPr>
          <p:nvPr>
            <p:ph type="title" hasCustomPrompt="1"/>
          </p:nvPr>
        </p:nvSpPr>
        <p:spPr>
          <a:xfrm>
            <a:off x="1778939" y="2710892"/>
            <a:ext cx="8630770" cy="715595"/>
          </a:xfrm>
        </p:spPr>
        <p:txBody>
          <a:bodyPr/>
          <a:lstStyle>
            <a:lvl1pPr algn="ctr">
              <a:defRPr>
                <a:solidFill>
                  <a:schemeClr val="accent1"/>
                </a:solidFill>
              </a:defRPr>
            </a:lvl1pPr>
          </a:lstStyle>
          <a:p>
            <a:r>
              <a:rPr lang="en-US" dirty="0"/>
              <a:t>Divider slide main heading 32pt bold</a:t>
            </a:r>
            <a:endParaRPr lang="en-GB" dirty="0"/>
          </a:p>
        </p:txBody>
      </p:sp>
      <p:sp>
        <p:nvSpPr>
          <p:cNvPr id="8" name="Text Placeholder 7"/>
          <p:cNvSpPr>
            <a:spLocks noGrp="1"/>
          </p:cNvSpPr>
          <p:nvPr>
            <p:ph type="body" sz="quarter" idx="10" hasCustomPrompt="1"/>
          </p:nvPr>
        </p:nvSpPr>
        <p:spPr>
          <a:xfrm>
            <a:off x="1778558" y="3666577"/>
            <a:ext cx="8631534" cy="1279525"/>
          </a:xfrm>
        </p:spPr>
        <p:txBody>
          <a:bodyPr>
            <a:noAutofit/>
          </a:bodyPr>
          <a:lstStyle>
            <a:lvl1pPr algn="ctr">
              <a:lnSpc>
                <a:spcPct val="100000"/>
              </a:lnSpc>
              <a:defRPr sz="2200">
                <a:solidFill>
                  <a:schemeClr val="bg1"/>
                </a:solidFill>
              </a:defRPr>
            </a:lvl1pPr>
          </a:lstStyle>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Use this divider slide to break up sections within the presentation.</a:t>
            </a:r>
          </a:p>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Do NOT change the colour of the divider slide</a:t>
            </a:r>
            <a:r>
              <a:rPr lang="en-GB" sz="1800" i="0" dirty="0">
                <a:latin typeface="Arial"/>
                <a:cs typeface="Arial"/>
              </a:rPr>
              <a:t>.</a:t>
            </a:r>
          </a:p>
        </p:txBody>
      </p:sp>
    </p:spTree>
    <p:extLst>
      <p:ext uri="{BB962C8B-B14F-4D97-AF65-F5344CB8AC3E}">
        <p14:creationId xmlns:p14="http://schemas.microsoft.com/office/powerpoint/2010/main" val="22572792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78939" y="2710892"/>
            <a:ext cx="8630770" cy="715595"/>
          </a:xfrm>
        </p:spPr>
        <p:txBody>
          <a:bodyPr/>
          <a:lstStyle>
            <a:lvl1pPr algn="ctr">
              <a:defRPr>
                <a:solidFill>
                  <a:schemeClr val="accent1"/>
                </a:solidFill>
              </a:defRPr>
            </a:lvl1pPr>
          </a:lstStyle>
          <a:p>
            <a:r>
              <a:rPr lang="en-US" dirty="0"/>
              <a:t>Divider slide main heading 32pt bold</a:t>
            </a:r>
            <a:endParaRPr lang="en-GB" dirty="0"/>
          </a:p>
        </p:txBody>
      </p:sp>
      <p:sp>
        <p:nvSpPr>
          <p:cNvPr id="8" name="Text Placeholder 7"/>
          <p:cNvSpPr>
            <a:spLocks noGrp="1"/>
          </p:cNvSpPr>
          <p:nvPr>
            <p:ph type="body" sz="quarter" idx="10" hasCustomPrompt="1"/>
          </p:nvPr>
        </p:nvSpPr>
        <p:spPr>
          <a:xfrm>
            <a:off x="1778558" y="3666577"/>
            <a:ext cx="8631534" cy="1279525"/>
          </a:xfrm>
        </p:spPr>
        <p:txBody>
          <a:bodyPr>
            <a:normAutofit/>
          </a:bodyPr>
          <a:lstStyle>
            <a:lvl1pPr algn="ctr">
              <a:lnSpc>
                <a:spcPct val="100000"/>
              </a:lnSpc>
              <a:defRPr sz="2200">
                <a:solidFill>
                  <a:schemeClr val="bg1"/>
                </a:solidFill>
              </a:defRPr>
            </a:lvl1pPr>
          </a:lstStyle>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Use this divider slide to break up sections within the presentation.</a:t>
            </a:r>
          </a:p>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Do NOT change the colour of the divider slide</a:t>
            </a:r>
            <a:r>
              <a:rPr lang="en-GB" sz="1800" i="0" dirty="0">
                <a:latin typeface="Arial"/>
                <a:cs typeface="Arial"/>
              </a:rPr>
              <a:t>.</a:t>
            </a:r>
          </a:p>
        </p:txBody>
      </p:sp>
    </p:spTree>
    <p:extLst>
      <p:ext uri="{BB962C8B-B14F-4D97-AF65-F5344CB8AC3E}">
        <p14:creationId xmlns:p14="http://schemas.microsoft.com/office/powerpoint/2010/main" val="37434842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9" name="Text Placeholder 5"/>
          <p:cNvSpPr>
            <a:spLocks noGrp="1"/>
          </p:cNvSpPr>
          <p:nvPr>
            <p:ph type="body" sz="quarter" idx="12" hasCustomPrompt="1"/>
          </p:nvPr>
        </p:nvSpPr>
        <p:spPr>
          <a:xfrm>
            <a:off x="520580" y="1485900"/>
            <a:ext cx="11094777" cy="4645959"/>
          </a:xfrm>
        </p:spPr>
        <p:txBody>
          <a:bodyPr numCol="1" spcCol="360000"/>
          <a:lstStyle>
            <a:lvl1pPr>
              <a:defRPr baseline="0">
                <a:solidFill>
                  <a:srgbClr val="75787B"/>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2" name="Title 1"/>
          <p:cNvSpPr>
            <a:spLocks noGrp="1"/>
          </p:cNvSpPr>
          <p:nvPr>
            <p:ph type="title" hasCustomPrompt="1"/>
          </p:nvPr>
        </p:nvSpPr>
        <p:spPr>
          <a:xfrm>
            <a:off x="521369" y="332769"/>
            <a:ext cx="7740000" cy="596196"/>
          </a:xfrm>
        </p:spPr>
        <p:txBody>
          <a:bodyPr anchor="t"/>
          <a:lstStyle>
            <a:lvl1pPr>
              <a:defRPr baseline="0"/>
            </a:lvl1pPr>
          </a:lstStyle>
          <a:p>
            <a:r>
              <a:rPr lang="en-US" dirty="0"/>
              <a:t>Click to edit 32pt bold title, max two line</a:t>
            </a:r>
            <a:endParaRPr lang="en-GB" dirty="0"/>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7D41CD67-91B6-4B2A-82F5-5FBECB3F1111}"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42099901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5" name="Rectangle 4"/>
          <p:cNvSpPr/>
          <p:nvPr userDrawn="1"/>
        </p:nvSpPr>
        <p:spPr>
          <a:xfrm>
            <a:off x="0" y="1227382"/>
            <a:ext cx="12188825" cy="4996219"/>
          </a:xfrm>
          <a:prstGeom prst="rect">
            <a:avLst/>
          </a:prstGeom>
          <a:solidFill>
            <a:srgbClr val="003349"/>
          </a:solidFill>
          <a:ln>
            <a:solidFill>
              <a:srgbClr val="003349"/>
            </a:solidFill>
          </a:ln>
          <a:effectLst/>
        </p:spPr>
        <p:style>
          <a:lnRef idx="1">
            <a:schemeClr val="accent1"/>
          </a:lnRef>
          <a:fillRef idx="3">
            <a:schemeClr val="accent1"/>
          </a:fillRef>
          <a:effectRef idx="2">
            <a:schemeClr val="accent1"/>
          </a:effectRef>
          <a:fontRef idx="minor">
            <a:schemeClr val="lt1"/>
          </a:fontRef>
        </p:style>
        <p:txBody>
          <a:bodyPr lIns="45711" tIns="22855" rIns="45711" bIns="22855" rtlCol="0" anchor="ctr"/>
          <a:lstStyle/>
          <a:p>
            <a:pPr algn="ctr"/>
            <a:endParaRPr lang="en-US"/>
          </a:p>
        </p:txBody>
      </p:sp>
      <p:sp>
        <p:nvSpPr>
          <p:cNvPr id="2" name="Title 1"/>
          <p:cNvSpPr>
            <a:spLocks noGrp="1"/>
          </p:cNvSpPr>
          <p:nvPr>
            <p:ph type="title" hasCustomPrompt="1"/>
          </p:nvPr>
        </p:nvSpPr>
        <p:spPr>
          <a:xfrm>
            <a:off x="1778557" y="2710892"/>
            <a:ext cx="8631535" cy="715595"/>
          </a:xfrm>
        </p:spPr>
        <p:txBody>
          <a:bodyPr/>
          <a:lstStyle>
            <a:lvl1pPr algn="ctr">
              <a:defRPr>
                <a:solidFill>
                  <a:schemeClr val="accent1"/>
                </a:solidFill>
              </a:defRPr>
            </a:lvl1pPr>
          </a:lstStyle>
          <a:p>
            <a:r>
              <a:rPr lang="en-US" dirty="0"/>
              <a:t>Divider slide main heading 32pt bold</a:t>
            </a:r>
            <a:endParaRPr lang="en-GB" dirty="0"/>
          </a:p>
        </p:txBody>
      </p:sp>
      <p:sp>
        <p:nvSpPr>
          <p:cNvPr id="8" name="Text Placeholder 7"/>
          <p:cNvSpPr>
            <a:spLocks noGrp="1"/>
          </p:cNvSpPr>
          <p:nvPr>
            <p:ph type="body" sz="quarter" idx="10" hasCustomPrompt="1"/>
          </p:nvPr>
        </p:nvSpPr>
        <p:spPr>
          <a:xfrm>
            <a:off x="1778557" y="3666577"/>
            <a:ext cx="8631535" cy="1279525"/>
          </a:xfrm>
        </p:spPr>
        <p:txBody>
          <a:bodyPr>
            <a:noAutofit/>
          </a:bodyPr>
          <a:lstStyle>
            <a:lvl1pPr algn="ctr">
              <a:lnSpc>
                <a:spcPct val="100000"/>
              </a:lnSpc>
              <a:defRPr sz="2200">
                <a:solidFill>
                  <a:schemeClr val="bg1"/>
                </a:solidFill>
              </a:defRPr>
            </a:lvl1pPr>
          </a:lstStyle>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Use this divider slide to break up sections within the presentation.</a:t>
            </a:r>
          </a:p>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Do NOT change the colour of the divider slide</a:t>
            </a:r>
            <a:r>
              <a:rPr lang="en-GB" sz="1800" i="0" dirty="0">
                <a:latin typeface="Arial"/>
                <a:cs typeface="Arial"/>
              </a:rPr>
              <a:t>.</a:t>
            </a:r>
          </a:p>
          <a:p>
            <a:pPr>
              <a:lnSpc>
                <a:spcPts val="2549"/>
              </a:lnSpc>
              <a:defRPr sz="3600" i="0">
                <a:solidFill>
                  <a:srgbClr val="A9A9A9"/>
                </a:solidFill>
                <a:latin typeface="Arial"/>
                <a:ea typeface="Arial"/>
                <a:cs typeface="Arial"/>
                <a:sym typeface="Arial"/>
              </a:defRPr>
            </a:pPr>
            <a:endParaRPr lang="en-GB" sz="1800" i="0" dirty="0">
              <a:latin typeface="Arial"/>
              <a:cs typeface="Arial"/>
            </a:endParaRPr>
          </a:p>
        </p:txBody>
      </p:sp>
    </p:spTree>
    <p:extLst>
      <p:ext uri="{BB962C8B-B14F-4D97-AF65-F5344CB8AC3E}">
        <p14:creationId xmlns:p14="http://schemas.microsoft.com/office/powerpoint/2010/main" val="129243409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with title">
    <p:spTree>
      <p:nvGrpSpPr>
        <p:cNvPr id="1" name=""/>
        <p:cNvGrpSpPr/>
        <p:nvPr/>
      </p:nvGrpSpPr>
      <p:grpSpPr>
        <a:xfrm>
          <a:off x="0" y="0"/>
          <a:ext cx="0" cy="0"/>
          <a:chOff x="0" y="0"/>
          <a:chExt cx="0" cy="0"/>
        </a:xfrm>
      </p:grpSpPr>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5533528D-5486-467E-9ADE-93EDF414090A}"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5" name="Title 1"/>
          <p:cNvSpPr>
            <a:spLocks noGrp="1"/>
          </p:cNvSpPr>
          <p:nvPr>
            <p:ph type="title" hasCustomPrompt="1"/>
          </p:nvPr>
        </p:nvSpPr>
        <p:spPr>
          <a:xfrm>
            <a:off x="521369" y="332769"/>
            <a:ext cx="7740000" cy="596196"/>
          </a:xfrm>
        </p:spPr>
        <p:txBody>
          <a:bodyPr anchor="t"/>
          <a:lstStyle>
            <a:lvl1pPr>
              <a:defRPr baseline="0"/>
            </a:lvl1pPr>
          </a:lstStyle>
          <a:p>
            <a:r>
              <a:rPr lang="en-US" dirty="0"/>
              <a:t>Click to edit 32pt bold title, max two line</a:t>
            </a:r>
            <a:endParaRPr lang="en-GB" dirty="0"/>
          </a:p>
        </p:txBody>
      </p:sp>
    </p:spTree>
    <p:extLst>
      <p:ext uri="{BB962C8B-B14F-4D97-AF65-F5344CB8AC3E}">
        <p14:creationId xmlns:p14="http://schemas.microsoft.com/office/powerpoint/2010/main" val="10617824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column layout ">
    <p:spTree>
      <p:nvGrpSpPr>
        <p:cNvPr id="1" name=""/>
        <p:cNvGrpSpPr/>
        <p:nvPr/>
      </p:nvGrpSpPr>
      <p:grpSpPr>
        <a:xfrm>
          <a:off x="0" y="0"/>
          <a:ext cx="0" cy="0"/>
          <a:chOff x="0" y="0"/>
          <a:chExt cx="0" cy="0"/>
        </a:xfrm>
      </p:grpSpPr>
      <p:sp>
        <p:nvSpPr>
          <p:cNvPr id="9"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1A39AC5B-28D4-4045-9019-6CFB060E59E6}" type="datetime1">
              <a:rPr lang="en-US" smtClean="0"/>
              <a:t>10/16/2019</a:t>
            </a:fld>
            <a:endParaRPr lang="en-GB" dirty="0"/>
          </a:p>
        </p:txBody>
      </p:sp>
      <p:sp>
        <p:nvSpPr>
          <p:cNvPr id="10"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7" name="Text Placeholder 5"/>
          <p:cNvSpPr>
            <a:spLocks noGrp="1"/>
          </p:cNvSpPr>
          <p:nvPr>
            <p:ph type="body" sz="quarter" idx="12" hasCustomPrompt="1"/>
          </p:nvPr>
        </p:nvSpPr>
        <p:spPr>
          <a:xfrm>
            <a:off x="521370" y="1485900"/>
            <a:ext cx="5352305" cy="4420048"/>
          </a:xfrm>
        </p:spPr>
        <p:txBody>
          <a:bodyPr numCol="1" spcCol="360000"/>
          <a:lstStyle>
            <a:lvl1pPr>
              <a:defRPr baseline="0">
                <a:solidFill>
                  <a:srgbClr val="75787B"/>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6" name="Text Placeholder 5"/>
          <p:cNvSpPr>
            <a:spLocks noGrp="1"/>
          </p:cNvSpPr>
          <p:nvPr>
            <p:ph type="body" sz="quarter" idx="13" hasCustomPrompt="1"/>
          </p:nvPr>
        </p:nvSpPr>
        <p:spPr>
          <a:xfrm>
            <a:off x="6246232" y="1485900"/>
            <a:ext cx="5352305" cy="4420048"/>
          </a:xfrm>
        </p:spPr>
        <p:txBody>
          <a:bodyPr numCol="1" spcCol="360000"/>
          <a:lstStyle>
            <a:lvl1pPr>
              <a:defRPr baseline="0">
                <a:solidFill>
                  <a:srgbClr val="75787B"/>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8" name="Title 1"/>
          <p:cNvSpPr>
            <a:spLocks noGrp="1"/>
          </p:cNvSpPr>
          <p:nvPr>
            <p:ph type="title" hasCustomPrompt="1"/>
          </p:nvPr>
        </p:nvSpPr>
        <p:spPr>
          <a:xfrm>
            <a:off x="521369" y="332769"/>
            <a:ext cx="7740000" cy="596196"/>
          </a:xfrm>
        </p:spPr>
        <p:txBody>
          <a:bodyPr anchor="t"/>
          <a:lstStyle>
            <a:lvl1pPr>
              <a:defRPr baseline="0"/>
            </a:lvl1pPr>
          </a:lstStyle>
          <a:p>
            <a:r>
              <a:rPr lang="en-US" dirty="0"/>
              <a:t>Click to edit 32pt bold title, max two line</a:t>
            </a:r>
            <a:endParaRPr lang="en-GB" dirty="0"/>
          </a:p>
        </p:txBody>
      </p:sp>
    </p:spTree>
    <p:extLst>
      <p:ext uri="{BB962C8B-B14F-4D97-AF65-F5344CB8AC3E}">
        <p14:creationId xmlns:p14="http://schemas.microsoft.com/office/powerpoint/2010/main" val="37724047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 column text and quote">
    <p:spTree>
      <p:nvGrpSpPr>
        <p:cNvPr id="1" name=""/>
        <p:cNvGrpSpPr/>
        <p:nvPr/>
      </p:nvGrpSpPr>
      <p:grpSpPr>
        <a:xfrm>
          <a:off x="0" y="0"/>
          <a:ext cx="0" cy="0"/>
          <a:chOff x="0" y="0"/>
          <a:chExt cx="0" cy="0"/>
        </a:xfrm>
      </p:grpSpPr>
      <p:sp>
        <p:nvSpPr>
          <p:cNvPr id="9" name="Text Placeholder 5"/>
          <p:cNvSpPr>
            <a:spLocks noGrp="1"/>
          </p:cNvSpPr>
          <p:nvPr>
            <p:ph type="body" sz="quarter" idx="12" hasCustomPrompt="1"/>
          </p:nvPr>
        </p:nvSpPr>
        <p:spPr>
          <a:xfrm>
            <a:off x="520581" y="1485900"/>
            <a:ext cx="5369856" cy="4645959"/>
          </a:xfrm>
        </p:spPr>
        <p:txBody>
          <a:bodyPr numCol="1" spcCol="360000"/>
          <a:lstStyle>
            <a:lvl1pPr>
              <a:defRPr baseline="0">
                <a:solidFill>
                  <a:srgbClr val="75787B"/>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8F424AA9-0C51-4A60-ADDF-BEFAA1C03C93}"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6" name="Text Placeholder 5"/>
          <p:cNvSpPr>
            <a:spLocks noGrp="1"/>
          </p:cNvSpPr>
          <p:nvPr>
            <p:ph type="body" sz="quarter" idx="13" hasCustomPrompt="1"/>
          </p:nvPr>
        </p:nvSpPr>
        <p:spPr>
          <a:xfrm>
            <a:off x="6252072" y="1485900"/>
            <a:ext cx="5369856" cy="4645959"/>
          </a:xfrm>
        </p:spPr>
        <p:txBody>
          <a:bodyPr numCol="1" spcCol="360000"/>
          <a:lstStyle>
            <a:lvl1pPr>
              <a:defRPr sz="3200" b="0" baseline="0">
                <a:solidFill>
                  <a:srgbClr val="8246AF"/>
                </a:solidFill>
              </a:defRPr>
            </a:lvl1pPr>
          </a:lstStyle>
          <a:p>
            <a:pPr>
              <a:lnSpc>
                <a:spcPct val="100000"/>
              </a:lnSpc>
            </a:pPr>
            <a:r>
              <a:rPr lang="en-GB" dirty="0">
                <a:latin typeface="Arial"/>
                <a:cs typeface="Arial"/>
              </a:rPr>
              <a:t>Pull Quote style 32pt</a:t>
            </a:r>
            <a:endParaRPr lang="en-GB" b="0" dirty="0">
              <a:solidFill>
                <a:srgbClr val="8246AF"/>
              </a:solidFill>
              <a:latin typeface="Arial"/>
              <a:cs typeface="Arial"/>
            </a:endParaRPr>
          </a:p>
        </p:txBody>
      </p:sp>
      <p:sp>
        <p:nvSpPr>
          <p:cNvPr id="10" name="Title 1"/>
          <p:cNvSpPr>
            <a:spLocks noGrp="1"/>
          </p:cNvSpPr>
          <p:nvPr>
            <p:ph type="title" hasCustomPrompt="1"/>
          </p:nvPr>
        </p:nvSpPr>
        <p:spPr>
          <a:xfrm>
            <a:off x="521369" y="332769"/>
            <a:ext cx="7740000" cy="596196"/>
          </a:xfrm>
        </p:spPr>
        <p:txBody>
          <a:bodyPr anchor="t"/>
          <a:lstStyle>
            <a:lvl1pPr>
              <a:defRPr baseline="0"/>
            </a:lvl1pPr>
          </a:lstStyle>
          <a:p>
            <a:r>
              <a:rPr lang="en-US" dirty="0"/>
              <a:t>Click to edit 32pt bold title, max two line</a:t>
            </a:r>
            <a:endParaRPr lang="en-GB" dirty="0"/>
          </a:p>
        </p:txBody>
      </p:sp>
    </p:spTree>
    <p:extLst>
      <p:ext uri="{BB962C8B-B14F-4D97-AF65-F5344CB8AC3E}">
        <p14:creationId xmlns:p14="http://schemas.microsoft.com/office/powerpoint/2010/main" val="23531706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13"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BD4617B0-14E7-4151-BA1A-C405D15EB5D8}" type="datetime1">
              <a:rPr lang="en-US" smtClean="0"/>
              <a:t>10/16/2019</a:t>
            </a:fld>
            <a:endParaRPr lang="en-GB" dirty="0"/>
          </a:p>
        </p:txBody>
      </p:sp>
      <p:sp>
        <p:nvSpPr>
          <p:cNvPr id="14"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36806969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late 1 column">
    <p:spTree>
      <p:nvGrpSpPr>
        <p:cNvPr id="1" name=""/>
        <p:cNvGrpSpPr/>
        <p:nvPr/>
      </p:nvGrpSpPr>
      <p:grpSpPr>
        <a:xfrm>
          <a:off x="0" y="0"/>
          <a:ext cx="0" cy="0"/>
          <a:chOff x="0" y="0"/>
          <a:chExt cx="0" cy="0"/>
        </a:xfrm>
      </p:grpSpPr>
      <p:sp>
        <p:nvSpPr>
          <p:cNvPr id="6" name="Rectangle 5"/>
          <p:cNvSpPr/>
          <p:nvPr userDrawn="1"/>
        </p:nvSpPr>
        <p:spPr>
          <a:xfrm>
            <a:off x="0" y="0"/>
            <a:ext cx="12188825" cy="6858000"/>
          </a:xfrm>
          <a:prstGeom prst="rect">
            <a:avLst/>
          </a:prstGeom>
          <a:solidFill>
            <a:srgbClr val="0033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solidFill>
                <a:schemeClr val="bg1"/>
              </a:solidFill>
            </a:endParaRPr>
          </a:p>
        </p:txBody>
      </p:sp>
      <p:sp>
        <p:nvSpPr>
          <p:cNvPr id="9" name="Text Placeholder 5"/>
          <p:cNvSpPr>
            <a:spLocks noGrp="1"/>
          </p:cNvSpPr>
          <p:nvPr>
            <p:ph type="body" sz="quarter" idx="12" hasCustomPrompt="1"/>
          </p:nvPr>
        </p:nvSpPr>
        <p:spPr>
          <a:xfrm>
            <a:off x="520580" y="1485900"/>
            <a:ext cx="11094777" cy="4516867"/>
          </a:xfrm>
        </p:spPr>
        <p:txBody>
          <a:bodyPr numCol="1" spcCol="360000"/>
          <a:lstStyle>
            <a:lvl1pPr marL="0" indent="0">
              <a:buFont typeface="Arial" charset="0"/>
              <a:buNone/>
              <a:defRPr baseline="0">
                <a:solidFill>
                  <a:schemeClr val="bg1"/>
                </a:solidFill>
              </a:defRPr>
            </a:lvl1pPr>
          </a:lstStyle>
          <a:p>
            <a:pPr lvl="0"/>
            <a:r>
              <a:rPr lang="en-GB" dirty="0"/>
              <a:t>Body text style 22pt. Dummy text means you won’t see the inevitable variations that show up once real information is entered. </a:t>
            </a:r>
          </a:p>
          <a:p>
            <a:pPr lvl="0"/>
            <a:r>
              <a:rPr lang="en-GB" dirty="0"/>
              <a:t>It means you won’t know what it’s like to fill out forms on your site. Dummy text is a veil between you and reality. </a:t>
            </a:r>
          </a:p>
          <a:p>
            <a:pPr lvl="0"/>
            <a:endParaRPr lang="en-GB" dirty="0"/>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chemeClr val="bg1"/>
                </a:solidFill>
                <a:latin typeface="Arial" panose="020B0604020202020204" pitchFamily="34" charset="0"/>
                <a:cs typeface="Arial" panose="020B0604020202020204" pitchFamily="34" charset="0"/>
              </a:defRPr>
            </a:lvl1pPr>
          </a:lstStyle>
          <a:p>
            <a:fld id="{8DB8607C-9E1F-48A9-A017-29F8458088BD}"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chemeClr val="bg1"/>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11" name="TextBox 10"/>
          <p:cNvSpPr txBox="1"/>
          <p:nvPr userDrawn="1"/>
        </p:nvSpPr>
        <p:spPr>
          <a:xfrm>
            <a:off x="3685077" y="6452685"/>
            <a:ext cx="4778478" cy="230832"/>
          </a:xfrm>
          <a:prstGeom prst="rect">
            <a:avLst/>
          </a:prstGeom>
          <a:noFill/>
        </p:spPr>
        <p:txBody>
          <a:bodyPr wrap="square" rtlCol="0">
            <a:spAutoFit/>
          </a:bodyPr>
          <a:lstStyle/>
          <a:p>
            <a:r>
              <a:rPr lang="en-GB" sz="900" i="1" dirty="0">
                <a:solidFill>
                  <a:schemeClr val="bg1"/>
                </a:solidFill>
                <a:latin typeface="Arial" panose="020B0604020202020204" pitchFamily="34" charset="0"/>
                <a:cs typeface="Arial" panose="020B0604020202020204" pitchFamily="34" charset="0"/>
              </a:rPr>
              <a:t>© 2018 The Sage Group plc or its licensors. All rights reserved.</a:t>
            </a:r>
          </a:p>
        </p:txBody>
      </p:sp>
      <p:sp>
        <p:nvSpPr>
          <p:cNvPr id="12" name="Title 1"/>
          <p:cNvSpPr>
            <a:spLocks noGrp="1"/>
          </p:cNvSpPr>
          <p:nvPr>
            <p:ph type="title" hasCustomPrompt="1"/>
          </p:nvPr>
        </p:nvSpPr>
        <p:spPr>
          <a:xfrm>
            <a:off x="521369" y="332769"/>
            <a:ext cx="7740000" cy="596196"/>
          </a:xfrm>
        </p:spPr>
        <p:txBody>
          <a:bodyPr anchor="t"/>
          <a:lstStyle>
            <a:lvl1pPr>
              <a:defRPr baseline="0">
                <a:solidFill>
                  <a:schemeClr val="bg1"/>
                </a:solidFill>
              </a:defRPr>
            </a:lvl1pPr>
          </a:lstStyle>
          <a:p>
            <a:r>
              <a:rPr lang="en-US" dirty="0"/>
              <a:t>Click to edit 32pt bold title, max two line</a:t>
            </a:r>
            <a:endParaRPr lang="en-GB" dirty="0"/>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5281" y="416467"/>
            <a:ext cx="2811682" cy="428400"/>
          </a:xfrm>
          <a:prstGeom prst="rect">
            <a:avLst/>
          </a:prstGeom>
        </p:spPr>
      </p:pic>
    </p:spTree>
    <p:extLst>
      <p:ext uri="{BB962C8B-B14F-4D97-AF65-F5344CB8AC3E}">
        <p14:creationId xmlns:p14="http://schemas.microsoft.com/office/powerpoint/2010/main" val="374902305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late blank with title">
    <p:spTree>
      <p:nvGrpSpPr>
        <p:cNvPr id="1" name=""/>
        <p:cNvGrpSpPr/>
        <p:nvPr/>
      </p:nvGrpSpPr>
      <p:grpSpPr>
        <a:xfrm>
          <a:off x="0" y="0"/>
          <a:ext cx="0" cy="0"/>
          <a:chOff x="0" y="0"/>
          <a:chExt cx="0" cy="0"/>
        </a:xfrm>
      </p:grpSpPr>
      <p:sp>
        <p:nvSpPr>
          <p:cNvPr id="5" name="Rectangle 4"/>
          <p:cNvSpPr/>
          <p:nvPr userDrawn="1"/>
        </p:nvSpPr>
        <p:spPr>
          <a:xfrm>
            <a:off x="0" y="0"/>
            <a:ext cx="12188825" cy="6858000"/>
          </a:xfrm>
          <a:prstGeom prst="rect">
            <a:avLst/>
          </a:prstGeom>
          <a:solidFill>
            <a:srgbClr val="0033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solidFill>
                <a:srgbClr val="00DC00"/>
              </a:solidFill>
            </a:endParaRPr>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chemeClr val="bg1"/>
                </a:solidFill>
                <a:latin typeface="Arial" panose="020B0604020202020204" pitchFamily="34" charset="0"/>
                <a:cs typeface="Arial" panose="020B0604020202020204" pitchFamily="34" charset="0"/>
              </a:defRPr>
            </a:lvl1pPr>
          </a:lstStyle>
          <a:p>
            <a:fld id="{06B819CC-5AE0-4666-808D-3359E8FF356E}"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chemeClr val="bg1"/>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9" name="TextBox 8"/>
          <p:cNvSpPr txBox="1"/>
          <p:nvPr userDrawn="1"/>
        </p:nvSpPr>
        <p:spPr>
          <a:xfrm>
            <a:off x="3685077" y="6452685"/>
            <a:ext cx="4778478" cy="230832"/>
          </a:xfrm>
          <a:prstGeom prst="rect">
            <a:avLst/>
          </a:prstGeom>
          <a:noFill/>
        </p:spPr>
        <p:txBody>
          <a:bodyPr wrap="square" rtlCol="0">
            <a:spAutoFit/>
          </a:bodyPr>
          <a:lstStyle/>
          <a:p>
            <a:r>
              <a:rPr lang="en-GB" sz="900" i="1" dirty="0">
                <a:solidFill>
                  <a:schemeClr val="bg1"/>
                </a:solidFill>
                <a:latin typeface="Arial" panose="020B0604020202020204" pitchFamily="34" charset="0"/>
                <a:cs typeface="Arial" panose="020B0604020202020204" pitchFamily="34" charset="0"/>
              </a:rPr>
              <a:t>© 2018 The Sage Group plc or its licensors. All rights reserved.</a:t>
            </a:r>
          </a:p>
        </p:txBody>
      </p:sp>
      <p:sp>
        <p:nvSpPr>
          <p:cNvPr id="10" name="Title 1"/>
          <p:cNvSpPr>
            <a:spLocks noGrp="1"/>
          </p:cNvSpPr>
          <p:nvPr>
            <p:ph type="title" hasCustomPrompt="1"/>
          </p:nvPr>
        </p:nvSpPr>
        <p:spPr>
          <a:xfrm>
            <a:off x="521369" y="332769"/>
            <a:ext cx="7740000" cy="596196"/>
          </a:xfrm>
        </p:spPr>
        <p:txBody>
          <a:bodyPr anchor="t"/>
          <a:lstStyle>
            <a:lvl1pPr>
              <a:defRPr baseline="0">
                <a:solidFill>
                  <a:schemeClr val="bg1"/>
                </a:solidFill>
              </a:defRPr>
            </a:lvl1pPr>
          </a:lstStyle>
          <a:p>
            <a:r>
              <a:rPr lang="en-US" dirty="0"/>
              <a:t>Click to edit 32pt bold title, max two line</a:t>
            </a:r>
            <a:endParaRPr lang="en-GB"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5281" y="416467"/>
            <a:ext cx="2811682" cy="428400"/>
          </a:xfrm>
          <a:prstGeom prst="rect">
            <a:avLst/>
          </a:prstGeom>
        </p:spPr>
      </p:pic>
    </p:spTree>
    <p:extLst>
      <p:ext uri="{BB962C8B-B14F-4D97-AF65-F5344CB8AC3E}">
        <p14:creationId xmlns:p14="http://schemas.microsoft.com/office/powerpoint/2010/main" val="35885090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1_2 column layout ">
    <p:bg>
      <p:bgPr>
        <a:solidFill>
          <a:schemeClr val="tx2"/>
        </a:solidFill>
        <a:effectLst/>
      </p:bgPr>
    </p:bg>
    <p:spTree>
      <p:nvGrpSpPr>
        <p:cNvPr id="1" name=""/>
        <p:cNvGrpSpPr/>
        <p:nvPr/>
      </p:nvGrpSpPr>
      <p:grpSpPr>
        <a:xfrm>
          <a:off x="0" y="0"/>
          <a:ext cx="0" cy="0"/>
          <a:chOff x="0" y="0"/>
          <a:chExt cx="0" cy="0"/>
        </a:xfrm>
      </p:grpSpPr>
      <p:sp>
        <p:nvSpPr>
          <p:cNvPr id="9"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chemeClr val="bg1"/>
                </a:solidFill>
                <a:latin typeface="Arial" panose="020B0604020202020204" pitchFamily="34" charset="0"/>
                <a:cs typeface="Arial" panose="020B0604020202020204" pitchFamily="34" charset="0"/>
              </a:defRPr>
            </a:lvl1pPr>
          </a:lstStyle>
          <a:p>
            <a:fld id="{AC2B036F-BD16-456C-AEFA-B2834EAAFC49}" type="datetime1">
              <a:rPr lang="en-US" smtClean="0"/>
              <a:t>10/16/2019</a:t>
            </a:fld>
            <a:endParaRPr lang="en-GB" dirty="0"/>
          </a:p>
        </p:txBody>
      </p:sp>
      <p:sp>
        <p:nvSpPr>
          <p:cNvPr id="10"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chemeClr val="bg1"/>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7" name="Text Placeholder 5"/>
          <p:cNvSpPr>
            <a:spLocks noGrp="1"/>
          </p:cNvSpPr>
          <p:nvPr>
            <p:ph type="body" sz="quarter" idx="12" hasCustomPrompt="1"/>
          </p:nvPr>
        </p:nvSpPr>
        <p:spPr>
          <a:xfrm>
            <a:off x="521370" y="1485900"/>
            <a:ext cx="5352305" cy="4420048"/>
          </a:xfrm>
        </p:spPr>
        <p:txBody>
          <a:bodyPr numCol="1" spcCol="360000"/>
          <a:lstStyle>
            <a:lvl1pPr>
              <a:defRPr baseline="0">
                <a:solidFill>
                  <a:schemeClr val="bg1"/>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6" name="Text Placeholder 5"/>
          <p:cNvSpPr>
            <a:spLocks noGrp="1"/>
          </p:cNvSpPr>
          <p:nvPr>
            <p:ph type="body" sz="quarter" idx="13" hasCustomPrompt="1"/>
          </p:nvPr>
        </p:nvSpPr>
        <p:spPr>
          <a:xfrm>
            <a:off x="6246232" y="1485900"/>
            <a:ext cx="5352305" cy="4420048"/>
          </a:xfrm>
        </p:spPr>
        <p:txBody>
          <a:bodyPr numCol="1" spcCol="360000"/>
          <a:lstStyle>
            <a:lvl1pPr>
              <a:defRPr baseline="0">
                <a:solidFill>
                  <a:schemeClr val="bg1"/>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11" name="TextBox 10"/>
          <p:cNvSpPr txBox="1"/>
          <p:nvPr userDrawn="1"/>
        </p:nvSpPr>
        <p:spPr>
          <a:xfrm>
            <a:off x="3685077" y="6452685"/>
            <a:ext cx="4778478" cy="230832"/>
          </a:xfrm>
          <a:prstGeom prst="rect">
            <a:avLst/>
          </a:prstGeom>
          <a:noFill/>
        </p:spPr>
        <p:txBody>
          <a:bodyPr wrap="square" rtlCol="0">
            <a:spAutoFit/>
          </a:bodyPr>
          <a:lstStyle/>
          <a:p>
            <a:r>
              <a:rPr lang="en-GB" sz="900" i="1" dirty="0">
                <a:solidFill>
                  <a:schemeClr val="bg1"/>
                </a:solidFill>
                <a:latin typeface="Arial" panose="020B0604020202020204" pitchFamily="34" charset="0"/>
                <a:cs typeface="Arial" panose="020B0604020202020204" pitchFamily="34" charset="0"/>
              </a:rPr>
              <a:t>© 2018 The Sage Group plc or its licensors. All rights reserved.</a:t>
            </a:r>
          </a:p>
        </p:txBody>
      </p:sp>
      <p:sp>
        <p:nvSpPr>
          <p:cNvPr id="12" name="Title 1"/>
          <p:cNvSpPr>
            <a:spLocks noGrp="1"/>
          </p:cNvSpPr>
          <p:nvPr>
            <p:ph type="title" hasCustomPrompt="1"/>
          </p:nvPr>
        </p:nvSpPr>
        <p:spPr>
          <a:xfrm>
            <a:off x="521369" y="332769"/>
            <a:ext cx="7740000" cy="596196"/>
          </a:xfrm>
        </p:spPr>
        <p:txBody>
          <a:bodyPr anchor="t"/>
          <a:lstStyle>
            <a:lvl1pPr>
              <a:defRPr baseline="0">
                <a:solidFill>
                  <a:schemeClr val="bg1"/>
                </a:solidFill>
              </a:defRPr>
            </a:lvl1pPr>
          </a:lstStyle>
          <a:p>
            <a:r>
              <a:rPr lang="en-US" dirty="0"/>
              <a:t>Click to edit 32pt bold title, max two line</a:t>
            </a:r>
            <a:endParaRPr lang="en-GB" dirty="0"/>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5281" y="416467"/>
            <a:ext cx="2811682" cy="428400"/>
          </a:xfrm>
          <a:prstGeom prst="rect">
            <a:avLst/>
          </a:prstGeom>
        </p:spPr>
      </p:pic>
    </p:spTree>
    <p:extLst>
      <p:ext uri="{BB962C8B-B14F-4D97-AF65-F5344CB8AC3E}">
        <p14:creationId xmlns:p14="http://schemas.microsoft.com/office/powerpoint/2010/main" val="30557848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late blank">
    <p:spTree>
      <p:nvGrpSpPr>
        <p:cNvPr id="1" name=""/>
        <p:cNvGrpSpPr/>
        <p:nvPr/>
      </p:nvGrpSpPr>
      <p:grpSpPr>
        <a:xfrm>
          <a:off x="0" y="0"/>
          <a:ext cx="0" cy="0"/>
          <a:chOff x="0" y="0"/>
          <a:chExt cx="0" cy="0"/>
        </a:xfrm>
      </p:grpSpPr>
      <p:sp>
        <p:nvSpPr>
          <p:cNvPr id="5" name="Rectangle 4"/>
          <p:cNvSpPr/>
          <p:nvPr userDrawn="1"/>
        </p:nvSpPr>
        <p:spPr>
          <a:xfrm>
            <a:off x="0" y="0"/>
            <a:ext cx="12188825" cy="6858000"/>
          </a:xfrm>
          <a:prstGeom prst="rect">
            <a:avLst/>
          </a:prstGeom>
          <a:solidFill>
            <a:srgbClr val="0033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solidFill>
                <a:srgbClr val="00DC00"/>
              </a:solidFill>
            </a:endParaRPr>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chemeClr val="bg1"/>
                </a:solidFill>
                <a:latin typeface="Arial" panose="020B0604020202020204" pitchFamily="34" charset="0"/>
                <a:cs typeface="Arial" panose="020B0604020202020204" pitchFamily="34" charset="0"/>
              </a:defRPr>
            </a:lvl1pPr>
          </a:lstStyle>
          <a:p>
            <a:fld id="{B4151DCC-B323-4B33-8469-65C06E277E87}"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chemeClr val="bg1"/>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9" name="TextBox 8"/>
          <p:cNvSpPr txBox="1"/>
          <p:nvPr userDrawn="1"/>
        </p:nvSpPr>
        <p:spPr>
          <a:xfrm>
            <a:off x="3685077" y="6452685"/>
            <a:ext cx="4778478" cy="230832"/>
          </a:xfrm>
          <a:prstGeom prst="rect">
            <a:avLst/>
          </a:prstGeom>
          <a:noFill/>
        </p:spPr>
        <p:txBody>
          <a:bodyPr wrap="square" rtlCol="0">
            <a:spAutoFit/>
          </a:bodyPr>
          <a:lstStyle/>
          <a:p>
            <a:r>
              <a:rPr lang="en-GB" sz="900" i="1" dirty="0">
                <a:solidFill>
                  <a:schemeClr val="bg1"/>
                </a:solidFill>
                <a:latin typeface="Arial" panose="020B0604020202020204" pitchFamily="34" charset="0"/>
                <a:cs typeface="Arial" panose="020B0604020202020204" pitchFamily="34" charset="0"/>
              </a:rPr>
              <a:t>© 2018 The Sage Group plc or its licensors. All rights reserved.</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5281" y="416467"/>
            <a:ext cx="2811682" cy="428400"/>
          </a:xfrm>
          <a:prstGeom prst="rect">
            <a:avLst/>
          </a:prstGeom>
        </p:spPr>
      </p:pic>
    </p:spTree>
    <p:extLst>
      <p:ext uri="{BB962C8B-B14F-4D97-AF65-F5344CB8AC3E}">
        <p14:creationId xmlns:p14="http://schemas.microsoft.com/office/powerpoint/2010/main" val="203166483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age and right quote">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0" y="1227382"/>
            <a:ext cx="5972175" cy="5000381"/>
          </a:xfrm>
        </p:spPr>
        <p:txBody>
          <a:bodyPr/>
          <a:lstStyle/>
          <a:p>
            <a:r>
              <a:rPr lang="en-US"/>
              <a:t>Click icon to add picture</a:t>
            </a:r>
            <a:endParaRPr lang="en-GB"/>
          </a:p>
        </p:txBody>
      </p:sp>
      <p:sp>
        <p:nvSpPr>
          <p:cNvPr id="8" name="Text Placeholder 7"/>
          <p:cNvSpPr>
            <a:spLocks noGrp="1"/>
          </p:cNvSpPr>
          <p:nvPr>
            <p:ph type="body" sz="quarter" idx="12" hasCustomPrompt="1"/>
          </p:nvPr>
        </p:nvSpPr>
        <p:spPr>
          <a:xfrm>
            <a:off x="6648450" y="1485900"/>
            <a:ext cx="4979987" cy="4737099"/>
          </a:xfrm>
        </p:spPr>
        <p:txBody>
          <a:bodyPr/>
          <a:lstStyle>
            <a:lvl1pPr>
              <a:defRPr sz="3200">
                <a:solidFill>
                  <a:srgbClr val="8246AF"/>
                </a:solidFill>
              </a:defRPr>
            </a:lvl1pPr>
          </a:lstStyle>
          <a:p>
            <a:pPr>
              <a:lnSpc>
                <a:spcPct val="100000"/>
              </a:lnSpc>
            </a:pPr>
            <a:r>
              <a:rPr lang="en-GB" b="0" dirty="0">
                <a:solidFill>
                  <a:srgbClr val="8246AF"/>
                </a:solidFill>
                <a:latin typeface="Arial"/>
                <a:cs typeface="Arial"/>
              </a:rPr>
              <a:t>Pull Quote style 32pt</a:t>
            </a:r>
          </a:p>
        </p:txBody>
      </p:sp>
      <p:sp>
        <p:nvSpPr>
          <p:cNvPr id="14"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5F4D78B9-7C79-47F1-AC30-77E1447A5A6B}" type="datetime1">
              <a:rPr lang="en-US" smtClean="0"/>
              <a:t>10/16/2019</a:t>
            </a:fld>
            <a:endParaRPr lang="en-GB" dirty="0"/>
          </a:p>
        </p:txBody>
      </p:sp>
      <p:sp>
        <p:nvSpPr>
          <p:cNvPr id="15"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382897838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mage and left quote">
    <p:spTree>
      <p:nvGrpSpPr>
        <p:cNvPr id="1" name=""/>
        <p:cNvGrpSpPr/>
        <p:nvPr/>
      </p:nvGrpSpPr>
      <p:grpSpPr>
        <a:xfrm>
          <a:off x="0" y="0"/>
          <a:ext cx="0" cy="0"/>
          <a:chOff x="0" y="0"/>
          <a:chExt cx="0" cy="0"/>
        </a:xfrm>
      </p:grpSpPr>
      <p:sp>
        <p:nvSpPr>
          <p:cNvPr id="9" name="Picture Placeholder 2"/>
          <p:cNvSpPr>
            <a:spLocks noGrp="1"/>
          </p:cNvSpPr>
          <p:nvPr>
            <p:ph type="pic" sz="quarter" idx="13"/>
          </p:nvPr>
        </p:nvSpPr>
        <p:spPr>
          <a:xfrm>
            <a:off x="6217920" y="1227382"/>
            <a:ext cx="5972175" cy="5000381"/>
          </a:xfrm>
        </p:spPr>
        <p:txBody>
          <a:bodyPr/>
          <a:lstStyle/>
          <a:p>
            <a:r>
              <a:rPr lang="en-US"/>
              <a:t>Click icon to add picture</a:t>
            </a:r>
            <a:endParaRPr lang="en-GB"/>
          </a:p>
        </p:txBody>
      </p:sp>
      <p:sp>
        <p:nvSpPr>
          <p:cNvPr id="8" name="Text Placeholder 7"/>
          <p:cNvSpPr>
            <a:spLocks noGrp="1"/>
          </p:cNvSpPr>
          <p:nvPr>
            <p:ph type="body" sz="quarter" idx="12" hasCustomPrompt="1"/>
          </p:nvPr>
        </p:nvSpPr>
        <p:spPr>
          <a:xfrm>
            <a:off x="526703" y="1485900"/>
            <a:ext cx="5091459" cy="4737099"/>
          </a:xfrm>
        </p:spPr>
        <p:txBody>
          <a:bodyPr/>
          <a:lstStyle>
            <a:lvl1pPr>
              <a:defRPr sz="3200">
                <a:solidFill>
                  <a:srgbClr val="8246AF"/>
                </a:solidFill>
              </a:defRPr>
            </a:lvl1pPr>
          </a:lstStyle>
          <a:p>
            <a:pPr>
              <a:lnSpc>
                <a:spcPct val="100000"/>
              </a:lnSpc>
            </a:pPr>
            <a:r>
              <a:rPr lang="en-GB" b="0" dirty="0">
                <a:solidFill>
                  <a:srgbClr val="8246AF"/>
                </a:solidFill>
                <a:latin typeface="Arial"/>
                <a:cs typeface="Arial"/>
              </a:rPr>
              <a:t>Pull Quote style 32pt</a:t>
            </a:r>
          </a:p>
        </p:txBody>
      </p:sp>
      <p:sp>
        <p:nvSpPr>
          <p:cNvPr id="14"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CFB947BD-24D5-4453-ABDD-2463C6ECE8B5}" type="datetime1">
              <a:rPr lang="en-US" smtClean="0"/>
              <a:t>10/16/2019</a:t>
            </a:fld>
            <a:endParaRPr lang="en-GB" dirty="0"/>
          </a:p>
        </p:txBody>
      </p:sp>
      <p:sp>
        <p:nvSpPr>
          <p:cNvPr id="15"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4021918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F5C87E-2CC0-D44E-A083-40A24D2E777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1360" b="6845"/>
          <a:stretch/>
        </p:blipFill>
        <p:spPr>
          <a:xfrm>
            <a:off x="0" y="1099457"/>
            <a:ext cx="12188825" cy="4931229"/>
          </a:xfrm>
          <a:prstGeom prst="rect">
            <a:avLst/>
          </a:prstGeom>
        </p:spPr>
      </p:pic>
      <p:sp>
        <p:nvSpPr>
          <p:cNvPr id="9" name="Rectangle 8">
            <a:extLst>
              <a:ext uri="{FF2B5EF4-FFF2-40B4-BE49-F238E27FC236}">
                <a16:creationId xmlns:a16="http://schemas.microsoft.com/office/drawing/2014/main" id="{0CB1413A-4D33-9944-9ECF-D15BB0ECBD2D}"/>
              </a:ext>
            </a:extLst>
          </p:cNvPr>
          <p:cNvSpPr/>
          <p:nvPr userDrawn="1"/>
        </p:nvSpPr>
        <p:spPr>
          <a:xfrm>
            <a:off x="-89" y="1099457"/>
            <a:ext cx="12188825" cy="4931229"/>
          </a:xfrm>
          <a:prstGeom prst="rect">
            <a:avLst/>
          </a:prstGeom>
          <a:solidFill>
            <a:srgbClr val="003349">
              <a:alpha val="55000"/>
            </a:srgbClr>
          </a:solidFill>
          <a:ln>
            <a:solidFill>
              <a:srgbClr val="003349"/>
            </a:solidFill>
          </a:ln>
          <a:effectLst/>
        </p:spPr>
        <p:style>
          <a:lnRef idx="1">
            <a:schemeClr val="accent1"/>
          </a:lnRef>
          <a:fillRef idx="3">
            <a:schemeClr val="accent1"/>
          </a:fillRef>
          <a:effectRef idx="2">
            <a:schemeClr val="accent1"/>
          </a:effectRef>
          <a:fontRef idx="minor">
            <a:schemeClr val="lt1"/>
          </a:fontRef>
        </p:style>
        <p:txBody>
          <a:bodyPr lIns="45711" tIns="22855" rIns="45711" bIns="22855" rtlCol="0" anchor="ctr"/>
          <a:lstStyle/>
          <a:p>
            <a:pPr algn="ctr"/>
            <a:endParaRPr lang="en-US"/>
          </a:p>
        </p:txBody>
      </p:sp>
      <p:sp>
        <p:nvSpPr>
          <p:cNvPr id="2" name="Title 1"/>
          <p:cNvSpPr>
            <a:spLocks noGrp="1"/>
          </p:cNvSpPr>
          <p:nvPr>
            <p:ph type="title" hasCustomPrompt="1"/>
          </p:nvPr>
        </p:nvSpPr>
        <p:spPr>
          <a:xfrm>
            <a:off x="1778939" y="2710892"/>
            <a:ext cx="8630770" cy="715595"/>
          </a:xfrm>
        </p:spPr>
        <p:txBody>
          <a:bodyPr/>
          <a:lstStyle>
            <a:lvl1pPr algn="ctr">
              <a:defRPr>
                <a:solidFill>
                  <a:schemeClr val="accent1"/>
                </a:solidFill>
              </a:defRPr>
            </a:lvl1pPr>
          </a:lstStyle>
          <a:p>
            <a:r>
              <a:rPr lang="en-US" dirty="0"/>
              <a:t>Divider slide main heading 32pt bold</a:t>
            </a:r>
            <a:endParaRPr lang="en-GB" dirty="0"/>
          </a:p>
        </p:txBody>
      </p:sp>
      <p:sp>
        <p:nvSpPr>
          <p:cNvPr id="8" name="Text Placeholder 7"/>
          <p:cNvSpPr>
            <a:spLocks noGrp="1"/>
          </p:cNvSpPr>
          <p:nvPr>
            <p:ph type="body" sz="quarter" idx="10" hasCustomPrompt="1"/>
          </p:nvPr>
        </p:nvSpPr>
        <p:spPr>
          <a:xfrm>
            <a:off x="1778558" y="3666577"/>
            <a:ext cx="8631534" cy="1279525"/>
          </a:xfrm>
        </p:spPr>
        <p:txBody>
          <a:bodyPr>
            <a:noAutofit/>
          </a:bodyPr>
          <a:lstStyle>
            <a:lvl1pPr algn="ctr">
              <a:lnSpc>
                <a:spcPct val="100000"/>
              </a:lnSpc>
              <a:defRPr sz="2200">
                <a:solidFill>
                  <a:schemeClr val="bg1"/>
                </a:solidFill>
              </a:defRPr>
            </a:lvl1pPr>
          </a:lstStyle>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Use this divider slide to break up sections within the presentation.</a:t>
            </a:r>
          </a:p>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Do NOT change the colour of the divider slide</a:t>
            </a:r>
            <a:r>
              <a:rPr lang="en-GB" sz="1800" i="0" dirty="0">
                <a:latin typeface="Arial"/>
                <a:cs typeface="Arial"/>
              </a:rPr>
              <a:t>.</a:t>
            </a:r>
          </a:p>
        </p:txBody>
      </p:sp>
    </p:spTree>
    <p:extLst>
      <p:ext uri="{BB962C8B-B14F-4D97-AF65-F5344CB8AC3E}">
        <p14:creationId xmlns:p14="http://schemas.microsoft.com/office/powerpoint/2010/main" val="196138848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and right text">
    <p:spTree>
      <p:nvGrpSpPr>
        <p:cNvPr id="1" name=""/>
        <p:cNvGrpSpPr/>
        <p:nvPr/>
      </p:nvGrpSpPr>
      <p:grpSpPr>
        <a:xfrm>
          <a:off x="0" y="0"/>
          <a:ext cx="0" cy="0"/>
          <a:chOff x="0" y="0"/>
          <a:chExt cx="0" cy="0"/>
        </a:xfrm>
      </p:grpSpPr>
      <p:sp>
        <p:nvSpPr>
          <p:cNvPr id="10" name="Title 9"/>
          <p:cNvSpPr>
            <a:spLocks noGrp="1"/>
          </p:cNvSpPr>
          <p:nvPr>
            <p:ph type="title" hasCustomPrompt="1"/>
          </p:nvPr>
        </p:nvSpPr>
        <p:spPr>
          <a:xfrm>
            <a:off x="6657973" y="1295400"/>
            <a:ext cx="4970464" cy="467239"/>
          </a:xfrm>
        </p:spPr>
        <p:txBody>
          <a:bodyPr anchor="t">
            <a:noAutofit/>
          </a:bodyPr>
          <a:lstStyle>
            <a:lvl1pPr>
              <a:defRPr sz="3200" b="1"/>
            </a:lvl1pPr>
          </a:lstStyle>
          <a:p>
            <a:r>
              <a:rPr lang="en-US" dirty="0"/>
              <a:t>Body header 32pt bold</a:t>
            </a:r>
            <a:endParaRPr lang="en-GB" dirty="0"/>
          </a:p>
        </p:txBody>
      </p:sp>
      <p:sp>
        <p:nvSpPr>
          <p:cNvPr id="5" name="Text Placeholder 4"/>
          <p:cNvSpPr>
            <a:spLocks noGrp="1"/>
          </p:cNvSpPr>
          <p:nvPr>
            <p:ph type="body" sz="quarter" idx="13" hasCustomPrompt="1"/>
          </p:nvPr>
        </p:nvSpPr>
        <p:spPr>
          <a:xfrm>
            <a:off x="6657975" y="2047876"/>
            <a:ext cx="4970462" cy="4175124"/>
          </a:xfrm>
        </p:spPr>
        <p:txBody>
          <a:bodyPr/>
          <a:lstStyle>
            <a:lvl1pPr>
              <a:lnSpc>
                <a:spcPct val="100000"/>
              </a:lnSpc>
              <a:defRPr>
                <a:solidFill>
                  <a:srgbClr val="75787B"/>
                </a:solidFill>
              </a:defRPr>
            </a:lvl1pPr>
          </a:lstStyle>
          <a:p>
            <a:pPr lvl="0"/>
            <a:r>
              <a:rPr lang="en-US" dirty="0"/>
              <a:t>Body text style 22pt</a:t>
            </a:r>
            <a:endParaRPr lang="en-GB" dirty="0"/>
          </a:p>
        </p:txBody>
      </p:sp>
      <p:sp>
        <p:nvSpPr>
          <p:cNvPr id="12"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7CFD293D-64A5-4288-B9C4-0DB349355B5E}" type="datetime1">
              <a:rPr lang="en-US" smtClean="0"/>
              <a:t>10/16/2019</a:t>
            </a:fld>
            <a:endParaRPr lang="en-GB" dirty="0"/>
          </a:p>
        </p:txBody>
      </p:sp>
      <p:sp>
        <p:nvSpPr>
          <p:cNvPr id="13"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7" name="Picture Placeholder 2"/>
          <p:cNvSpPr>
            <a:spLocks noGrp="1"/>
          </p:cNvSpPr>
          <p:nvPr>
            <p:ph type="pic" sz="quarter" idx="14"/>
          </p:nvPr>
        </p:nvSpPr>
        <p:spPr>
          <a:xfrm>
            <a:off x="0" y="1227382"/>
            <a:ext cx="5972175" cy="5000381"/>
          </a:xfrm>
        </p:spPr>
        <p:txBody>
          <a:bodyPr/>
          <a:lstStyle/>
          <a:p>
            <a:r>
              <a:rPr lang="en-US"/>
              <a:t>Click icon to add picture</a:t>
            </a:r>
            <a:endParaRPr lang="en-GB"/>
          </a:p>
        </p:txBody>
      </p:sp>
    </p:spTree>
    <p:extLst>
      <p:ext uri="{BB962C8B-B14F-4D97-AF65-F5344CB8AC3E}">
        <p14:creationId xmlns:p14="http://schemas.microsoft.com/office/powerpoint/2010/main" val="1881264096"/>
      </p:ext>
    </p:extLst>
  </p:cSld>
  <p:clrMapOvr>
    <a:masterClrMapping/>
  </p:clrMapOvr>
  <p:extLst>
    <p:ext uri="{DCECCB84-F9BA-43D5-87BE-67443E8EF086}">
      <p15:sldGuideLst xmlns:p15="http://schemas.microsoft.com/office/powerpoint/2012/main">
        <p15:guide id="1" orient="horz" pos="1392">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mage and left text">
    <p:spTree>
      <p:nvGrpSpPr>
        <p:cNvPr id="1" name=""/>
        <p:cNvGrpSpPr/>
        <p:nvPr/>
      </p:nvGrpSpPr>
      <p:grpSpPr>
        <a:xfrm>
          <a:off x="0" y="0"/>
          <a:ext cx="0" cy="0"/>
          <a:chOff x="0" y="0"/>
          <a:chExt cx="0" cy="0"/>
        </a:xfrm>
      </p:grpSpPr>
      <p:sp>
        <p:nvSpPr>
          <p:cNvPr id="7" name="Text Placeholder 4"/>
          <p:cNvSpPr>
            <a:spLocks noGrp="1"/>
          </p:cNvSpPr>
          <p:nvPr>
            <p:ph type="body" sz="quarter" idx="13" hasCustomPrompt="1"/>
          </p:nvPr>
        </p:nvSpPr>
        <p:spPr>
          <a:xfrm>
            <a:off x="526703" y="2047875"/>
            <a:ext cx="5091459" cy="4175123"/>
          </a:xfrm>
        </p:spPr>
        <p:txBody>
          <a:bodyPr/>
          <a:lstStyle>
            <a:lvl1pPr>
              <a:lnSpc>
                <a:spcPct val="100000"/>
              </a:lnSpc>
              <a:spcBef>
                <a:spcPts val="1200"/>
              </a:spcBef>
              <a:defRPr/>
            </a:lvl1pPr>
          </a:lstStyle>
          <a:p>
            <a:pPr lvl="0"/>
            <a:r>
              <a:rPr lang="en-US" dirty="0"/>
              <a:t>Body text style 22pt</a:t>
            </a:r>
            <a:endParaRPr lang="en-GB" dirty="0"/>
          </a:p>
        </p:txBody>
      </p:sp>
      <p:sp>
        <p:nvSpPr>
          <p:cNvPr id="10" name="Title 9"/>
          <p:cNvSpPr>
            <a:spLocks noGrp="1"/>
          </p:cNvSpPr>
          <p:nvPr>
            <p:ph type="title" hasCustomPrompt="1"/>
          </p:nvPr>
        </p:nvSpPr>
        <p:spPr>
          <a:xfrm>
            <a:off x="526703" y="1295400"/>
            <a:ext cx="5100984" cy="525218"/>
          </a:xfrm>
        </p:spPr>
        <p:txBody>
          <a:bodyPr anchor="t">
            <a:noAutofit/>
          </a:bodyPr>
          <a:lstStyle>
            <a:lvl1pPr>
              <a:defRPr sz="3200" b="1" baseline="0"/>
            </a:lvl1pPr>
          </a:lstStyle>
          <a:p>
            <a:r>
              <a:rPr lang="en-US" dirty="0"/>
              <a:t>Body header 32pt bold</a:t>
            </a:r>
            <a:endParaRPr lang="en-GB" dirty="0"/>
          </a:p>
        </p:txBody>
      </p:sp>
      <p:sp>
        <p:nvSpPr>
          <p:cNvPr id="13"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F875A60D-6C24-4D0E-BE16-83AD80600B7A}" type="datetime1">
              <a:rPr lang="en-US" smtClean="0"/>
              <a:t>10/16/2019</a:t>
            </a:fld>
            <a:endParaRPr lang="en-GB" dirty="0"/>
          </a:p>
        </p:txBody>
      </p:sp>
      <p:sp>
        <p:nvSpPr>
          <p:cNvPr id="14"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8" name="Picture Placeholder 2"/>
          <p:cNvSpPr>
            <a:spLocks noGrp="1"/>
          </p:cNvSpPr>
          <p:nvPr>
            <p:ph type="pic" sz="quarter" idx="14"/>
          </p:nvPr>
        </p:nvSpPr>
        <p:spPr>
          <a:xfrm>
            <a:off x="6217920" y="1227382"/>
            <a:ext cx="5972175" cy="5000381"/>
          </a:xfrm>
        </p:spPr>
        <p:txBody>
          <a:bodyPr/>
          <a:lstStyle/>
          <a:p>
            <a:r>
              <a:rPr lang="en-US"/>
              <a:t>Click icon to add picture</a:t>
            </a:r>
            <a:endParaRPr lang="en-GB"/>
          </a:p>
        </p:txBody>
      </p:sp>
    </p:spTree>
    <p:extLst>
      <p:ext uri="{BB962C8B-B14F-4D97-AF65-F5344CB8AC3E}">
        <p14:creationId xmlns:p14="http://schemas.microsoft.com/office/powerpoint/2010/main" val="71672453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ull image and left quot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0" y="1227931"/>
            <a:ext cx="12188825" cy="4995122"/>
          </a:xfrm>
        </p:spPr>
        <p:txBody>
          <a:bodyPr/>
          <a:lstStyle/>
          <a:p>
            <a:r>
              <a:rPr lang="en-US"/>
              <a:t>Click icon to add picture</a:t>
            </a:r>
            <a:endParaRPr lang="en-GB"/>
          </a:p>
        </p:txBody>
      </p:sp>
      <p:sp>
        <p:nvSpPr>
          <p:cNvPr id="3" name="Picture Placeholder 2"/>
          <p:cNvSpPr>
            <a:spLocks noGrp="1"/>
          </p:cNvSpPr>
          <p:nvPr>
            <p:ph type="pic" sz="quarter" idx="14"/>
          </p:nvPr>
        </p:nvSpPr>
        <p:spPr>
          <a:xfrm>
            <a:off x="0" y="1227138"/>
            <a:ext cx="5972175" cy="4995862"/>
          </a:xfrm>
        </p:spPr>
        <p:txBody>
          <a:bodyPr/>
          <a:lstStyle/>
          <a:p>
            <a:r>
              <a:rPr lang="en-US"/>
              <a:t>Click icon to add picture</a:t>
            </a:r>
            <a:endParaRPr lang="en-GB"/>
          </a:p>
        </p:txBody>
      </p:sp>
      <p:sp>
        <p:nvSpPr>
          <p:cNvPr id="5" name="Text Placeholder 4"/>
          <p:cNvSpPr>
            <a:spLocks noGrp="1"/>
          </p:cNvSpPr>
          <p:nvPr>
            <p:ph type="body" sz="quarter" idx="13" hasCustomPrompt="1"/>
          </p:nvPr>
        </p:nvSpPr>
        <p:spPr>
          <a:xfrm>
            <a:off x="526703" y="1752600"/>
            <a:ext cx="5073997" cy="4019550"/>
          </a:xfrm>
        </p:spPr>
        <p:txBody>
          <a:bodyPr>
            <a:noAutofit/>
          </a:bodyPr>
          <a:lstStyle>
            <a:lvl1pPr>
              <a:defRPr sz="3200">
                <a:solidFill>
                  <a:schemeClr val="bg1"/>
                </a:solidFill>
              </a:defRPr>
            </a:lvl1pPr>
            <a:lvl2pPr>
              <a:defRPr sz="3200">
                <a:solidFill>
                  <a:schemeClr val="bg1"/>
                </a:solidFill>
              </a:defRPr>
            </a:lvl2pPr>
            <a:lvl3pPr>
              <a:defRPr sz="3200">
                <a:solidFill>
                  <a:schemeClr val="bg1"/>
                </a:solidFill>
              </a:defRPr>
            </a:lvl3pPr>
            <a:lvl4pPr>
              <a:defRPr sz="3200">
                <a:solidFill>
                  <a:schemeClr val="bg1"/>
                </a:solidFill>
              </a:defRPr>
            </a:lvl4pPr>
            <a:lvl5pPr>
              <a:defRPr sz="3200">
                <a:solidFill>
                  <a:schemeClr val="bg1"/>
                </a:solidFill>
              </a:defRPr>
            </a:lvl5pPr>
          </a:lstStyle>
          <a:p>
            <a:pPr lvl="0"/>
            <a:r>
              <a:rPr lang="en-US" dirty="0"/>
              <a:t>Pull quote style 32pt</a:t>
            </a:r>
            <a:endParaRPr lang="en-GB" dirty="0"/>
          </a:p>
        </p:txBody>
      </p:sp>
      <p:sp>
        <p:nvSpPr>
          <p:cNvPr id="11"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488521C7-666C-42EF-8269-660D4B6AD381}" type="datetime1">
              <a:rPr lang="en-US" smtClean="0"/>
              <a:t>10/16/2019</a:t>
            </a:fld>
            <a:endParaRPr lang="en-GB" dirty="0"/>
          </a:p>
        </p:txBody>
      </p:sp>
      <p:sp>
        <p:nvSpPr>
          <p:cNvPr id="12"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10841233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Full image and right quot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0" y="1227931"/>
            <a:ext cx="12188825" cy="4995122"/>
          </a:xfrm>
        </p:spPr>
        <p:txBody>
          <a:bodyPr/>
          <a:lstStyle/>
          <a:p>
            <a:r>
              <a:rPr lang="en-US"/>
              <a:t>Click icon to add picture</a:t>
            </a:r>
            <a:endParaRPr lang="en-GB"/>
          </a:p>
        </p:txBody>
      </p:sp>
      <p:sp>
        <p:nvSpPr>
          <p:cNvPr id="11" name="Picture Placeholder 2"/>
          <p:cNvSpPr>
            <a:spLocks noGrp="1"/>
          </p:cNvSpPr>
          <p:nvPr>
            <p:ph type="pic" sz="quarter" idx="14"/>
          </p:nvPr>
        </p:nvSpPr>
        <p:spPr>
          <a:xfrm>
            <a:off x="6217920" y="1227138"/>
            <a:ext cx="5972175" cy="4995862"/>
          </a:xfrm>
        </p:spPr>
        <p:txBody>
          <a:bodyPr/>
          <a:lstStyle/>
          <a:p>
            <a:r>
              <a:rPr lang="en-US"/>
              <a:t>Click icon to add picture</a:t>
            </a:r>
            <a:endParaRPr lang="en-GB"/>
          </a:p>
        </p:txBody>
      </p:sp>
      <p:sp>
        <p:nvSpPr>
          <p:cNvPr id="10" name="Text Placeholder 4"/>
          <p:cNvSpPr>
            <a:spLocks noGrp="1"/>
          </p:cNvSpPr>
          <p:nvPr>
            <p:ph type="body" sz="quarter" idx="13" hasCustomPrompt="1"/>
          </p:nvPr>
        </p:nvSpPr>
        <p:spPr>
          <a:xfrm>
            <a:off x="6657975" y="1752600"/>
            <a:ext cx="4962525" cy="4038600"/>
          </a:xfrm>
        </p:spPr>
        <p:txBody>
          <a:bodyPr>
            <a:noAutofit/>
          </a:bodyPr>
          <a:lstStyle>
            <a:lvl1pPr>
              <a:defRPr sz="3200">
                <a:solidFill>
                  <a:schemeClr val="bg1"/>
                </a:solidFill>
              </a:defRPr>
            </a:lvl1pPr>
            <a:lvl2pPr>
              <a:defRPr sz="3200">
                <a:solidFill>
                  <a:schemeClr val="bg1"/>
                </a:solidFill>
              </a:defRPr>
            </a:lvl2pPr>
            <a:lvl3pPr>
              <a:defRPr sz="3200">
                <a:solidFill>
                  <a:schemeClr val="bg1"/>
                </a:solidFill>
              </a:defRPr>
            </a:lvl3pPr>
            <a:lvl4pPr>
              <a:defRPr sz="3200">
                <a:solidFill>
                  <a:schemeClr val="bg1"/>
                </a:solidFill>
              </a:defRPr>
            </a:lvl4pPr>
            <a:lvl5pPr>
              <a:defRPr sz="3200">
                <a:solidFill>
                  <a:schemeClr val="bg1"/>
                </a:solidFill>
              </a:defRPr>
            </a:lvl5pPr>
          </a:lstStyle>
          <a:p>
            <a:pPr lvl="0"/>
            <a:r>
              <a:rPr lang="en-US" dirty="0"/>
              <a:t>Pull quote style 32pt</a:t>
            </a:r>
            <a:endParaRPr lang="en-GB" dirty="0"/>
          </a:p>
        </p:txBody>
      </p:sp>
      <p:sp>
        <p:nvSpPr>
          <p:cNvPr id="12"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E3D48466-CCF6-44DD-A1FF-2230CBDFA656}" type="datetime1">
              <a:rPr lang="en-US" smtClean="0"/>
              <a:t>10/16/2019</a:t>
            </a:fld>
            <a:endParaRPr lang="en-GB" dirty="0"/>
          </a:p>
        </p:txBody>
      </p:sp>
      <p:sp>
        <p:nvSpPr>
          <p:cNvPr id="13"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63949563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ull image and left text">
    <p:spTree>
      <p:nvGrpSpPr>
        <p:cNvPr id="1" name=""/>
        <p:cNvGrpSpPr/>
        <p:nvPr/>
      </p:nvGrpSpPr>
      <p:grpSpPr>
        <a:xfrm>
          <a:off x="0" y="0"/>
          <a:ext cx="0" cy="0"/>
          <a:chOff x="0" y="0"/>
          <a:chExt cx="0" cy="0"/>
        </a:xfrm>
      </p:grpSpPr>
      <p:sp>
        <p:nvSpPr>
          <p:cNvPr id="11" name="Picture Placeholder 2"/>
          <p:cNvSpPr>
            <a:spLocks noGrp="1"/>
          </p:cNvSpPr>
          <p:nvPr>
            <p:ph type="pic" sz="quarter" idx="10"/>
          </p:nvPr>
        </p:nvSpPr>
        <p:spPr>
          <a:xfrm>
            <a:off x="0" y="1227931"/>
            <a:ext cx="12188825" cy="4995122"/>
          </a:xfrm>
        </p:spPr>
        <p:txBody>
          <a:bodyPr/>
          <a:lstStyle/>
          <a:p>
            <a:r>
              <a:rPr lang="en-US"/>
              <a:t>Click icon to add picture</a:t>
            </a:r>
            <a:endParaRPr lang="en-GB"/>
          </a:p>
        </p:txBody>
      </p:sp>
      <p:sp>
        <p:nvSpPr>
          <p:cNvPr id="12" name="Picture Placeholder 2"/>
          <p:cNvSpPr>
            <a:spLocks noGrp="1"/>
          </p:cNvSpPr>
          <p:nvPr>
            <p:ph type="pic" sz="quarter" idx="14"/>
          </p:nvPr>
        </p:nvSpPr>
        <p:spPr>
          <a:xfrm>
            <a:off x="0" y="1227138"/>
            <a:ext cx="5972175" cy="4995862"/>
          </a:xfrm>
        </p:spPr>
        <p:txBody>
          <a:bodyPr/>
          <a:lstStyle/>
          <a:p>
            <a:r>
              <a:rPr lang="en-US"/>
              <a:t>Click icon to add picture</a:t>
            </a:r>
            <a:endParaRPr lang="en-GB"/>
          </a:p>
        </p:txBody>
      </p:sp>
      <p:sp>
        <p:nvSpPr>
          <p:cNvPr id="7" name="Text Placeholder 4"/>
          <p:cNvSpPr>
            <a:spLocks noGrp="1"/>
          </p:cNvSpPr>
          <p:nvPr>
            <p:ph type="body" sz="quarter" idx="13" hasCustomPrompt="1"/>
          </p:nvPr>
        </p:nvSpPr>
        <p:spPr>
          <a:xfrm>
            <a:off x="526703" y="2133600"/>
            <a:ext cx="5091459" cy="3733800"/>
          </a:xfrm>
        </p:spPr>
        <p:txBody>
          <a:bodyPr/>
          <a:lstStyle>
            <a:lvl1pPr>
              <a:lnSpc>
                <a:spcPct val="100000"/>
              </a:lnSpc>
              <a:defRPr>
                <a:solidFill>
                  <a:schemeClr val="bg1"/>
                </a:solidFill>
              </a:defRPr>
            </a:lvl1pPr>
          </a:lstStyle>
          <a:p>
            <a:pPr lvl="0"/>
            <a:r>
              <a:rPr lang="en-US" dirty="0"/>
              <a:t>Body text style 22pt</a:t>
            </a:r>
            <a:endParaRPr lang="en-GB" dirty="0"/>
          </a:p>
        </p:txBody>
      </p:sp>
      <p:sp>
        <p:nvSpPr>
          <p:cNvPr id="10" name="Title 9"/>
          <p:cNvSpPr>
            <a:spLocks noGrp="1"/>
          </p:cNvSpPr>
          <p:nvPr>
            <p:ph type="title" hasCustomPrompt="1"/>
          </p:nvPr>
        </p:nvSpPr>
        <p:spPr>
          <a:xfrm>
            <a:off x="526703" y="1608383"/>
            <a:ext cx="5100984" cy="525218"/>
          </a:xfrm>
        </p:spPr>
        <p:txBody>
          <a:bodyPr>
            <a:noAutofit/>
          </a:bodyPr>
          <a:lstStyle>
            <a:lvl1pPr>
              <a:defRPr sz="2200" b="1">
                <a:solidFill>
                  <a:schemeClr val="bg1"/>
                </a:solidFill>
              </a:defRPr>
            </a:lvl1pPr>
          </a:lstStyle>
          <a:p>
            <a:r>
              <a:rPr lang="en-US" dirty="0"/>
              <a:t>Body sub header 22pt bold</a:t>
            </a:r>
            <a:endParaRPr lang="en-GB" dirty="0"/>
          </a:p>
        </p:txBody>
      </p:sp>
      <p:sp>
        <p:nvSpPr>
          <p:cNvPr id="13"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D6FD127B-588E-4935-B244-A442E2BFBE86}" type="datetime1">
              <a:rPr lang="en-US" smtClean="0"/>
              <a:t>10/16/2019</a:t>
            </a:fld>
            <a:endParaRPr lang="en-GB" dirty="0"/>
          </a:p>
        </p:txBody>
      </p:sp>
      <p:sp>
        <p:nvSpPr>
          <p:cNvPr id="14"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425800425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ull image and right text">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0" y="1227931"/>
            <a:ext cx="12188825" cy="4995122"/>
          </a:xfrm>
        </p:spPr>
        <p:txBody>
          <a:bodyPr/>
          <a:lstStyle/>
          <a:p>
            <a:r>
              <a:rPr lang="en-US"/>
              <a:t>Click icon to add picture</a:t>
            </a:r>
            <a:endParaRPr lang="en-GB"/>
          </a:p>
        </p:txBody>
      </p:sp>
      <p:sp>
        <p:nvSpPr>
          <p:cNvPr id="11" name="Picture Placeholder 2"/>
          <p:cNvSpPr>
            <a:spLocks noGrp="1"/>
          </p:cNvSpPr>
          <p:nvPr>
            <p:ph type="pic" sz="quarter" idx="14"/>
          </p:nvPr>
        </p:nvSpPr>
        <p:spPr>
          <a:xfrm>
            <a:off x="6217920" y="1227138"/>
            <a:ext cx="5972175" cy="4995862"/>
          </a:xfrm>
        </p:spPr>
        <p:txBody>
          <a:bodyPr/>
          <a:lstStyle/>
          <a:p>
            <a:r>
              <a:rPr lang="en-US"/>
              <a:t>Click icon to add picture</a:t>
            </a:r>
            <a:endParaRPr lang="en-GB"/>
          </a:p>
        </p:txBody>
      </p:sp>
      <p:sp>
        <p:nvSpPr>
          <p:cNvPr id="10" name="Title 9"/>
          <p:cNvSpPr>
            <a:spLocks noGrp="1"/>
          </p:cNvSpPr>
          <p:nvPr>
            <p:ph type="title" hasCustomPrompt="1"/>
          </p:nvPr>
        </p:nvSpPr>
        <p:spPr>
          <a:xfrm>
            <a:off x="6657973" y="1608383"/>
            <a:ext cx="4970464" cy="525218"/>
          </a:xfrm>
        </p:spPr>
        <p:txBody>
          <a:bodyPr>
            <a:noAutofit/>
          </a:bodyPr>
          <a:lstStyle>
            <a:lvl1pPr>
              <a:defRPr sz="2200" b="1">
                <a:solidFill>
                  <a:schemeClr val="bg1"/>
                </a:solidFill>
              </a:defRPr>
            </a:lvl1pPr>
          </a:lstStyle>
          <a:p>
            <a:r>
              <a:rPr lang="en-US" dirty="0"/>
              <a:t>Body sub header 22pt bold</a:t>
            </a:r>
            <a:endParaRPr lang="en-GB" dirty="0"/>
          </a:p>
        </p:txBody>
      </p:sp>
      <p:sp>
        <p:nvSpPr>
          <p:cNvPr id="5" name="Text Placeholder 4"/>
          <p:cNvSpPr>
            <a:spLocks noGrp="1"/>
          </p:cNvSpPr>
          <p:nvPr>
            <p:ph type="body" sz="quarter" idx="13" hasCustomPrompt="1"/>
          </p:nvPr>
        </p:nvSpPr>
        <p:spPr>
          <a:xfrm>
            <a:off x="6657975" y="2133600"/>
            <a:ext cx="4970462" cy="3667125"/>
          </a:xfrm>
        </p:spPr>
        <p:txBody>
          <a:bodyPr/>
          <a:lstStyle>
            <a:lvl1pPr>
              <a:lnSpc>
                <a:spcPct val="100000"/>
              </a:lnSpc>
              <a:defRPr>
                <a:solidFill>
                  <a:schemeClr val="bg1"/>
                </a:solidFill>
              </a:defRPr>
            </a:lvl1pPr>
          </a:lstStyle>
          <a:p>
            <a:pPr lvl="0"/>
            <a:r>
              <a:rPr lang="en-US" dirty="0"/>
              <a:t>Body text style 22pt</a:t>
            </a:r>
            <a:endParaRPr lang="en-GB" dirty="0"/>
          </a:p>
        </p:txBody>
      </p:sp>
      <p:sp>
        <p:nvSpPr>
          <p:cNvPr id="12"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3D1D864A-8770-4F7C-BE76-194BB32E804D}" type="datetime1">
              <a:rPr lang="en-US" smtClean="0"/>
              <a:t>10/16/2019</a:t>
            </a:fld>
            <a:endParaRPr lang="en-GB" dirty="0"/>
          </a:p>
        </p:txBody>
      </p:sp>
      <p:sp>
        <p:nvSpPr>
          <p:cNvPr id="13"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180183816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5" name="Rectangle 4"/>
          <p:cNvSpPr/>
          <p:nvPr userDrawn="1"/>
        </p:nvSpPr>
        <p:spPr>
          <a:xfrm>
            <a:off x="0" y="0"/>
            <a:ext cx="12188825" cy="6858000"/>
          </a:xfrm>
          <a:prstGeom prst="rect">
            <a:avLst/>
          </a:prstGeom>
          <a:solidFill>
            <a:srgbClr val="0033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8" name="Text Placeholder 7"/>
          <p:cNvSpPr>
            <a:spLocks noGrp="1"/>
          </p:cNvSpPr>
          <p:nvPr>
            <p:ph type="body" sz="quarter" idx="12" hasCustomPrompt="1"/>
          </p:nvPr>
        </p:nvSpPr>
        <p:spPr>
          <a:xfrm>
            <a:off x="2975769" y="5968148"/>
            <a:ext cx="6237287" cy="583380"/>
          </a:xfrm>
        </p:spPr>
        <p:txBody>
          <a:bodyPr>
            <a:normAutofit/>
          </a:bodyPr>
          <a:lstStyle>
            <a:lvl1pPr algn="ctr">
              <a:defRPr sz="900" i="1">
                <a:solidFill>
                  <a:schemeClr val="bg1"/>
                </a:solidFill>
              </a:defRPr>
            </a:lvl1pPr>
          </a:lstStyle>
          <a:p>
            <a:r>
              <a:rPr lang="en-GB" dirty="0"/>
              <a:t>© </a:t>
            </a:r>
            <a:r>
              <a:rPr lang="en-GB" dirty="0">
                <a:solidFill>
                  <a:srgbClr val="FFFFFF"/>
                </a:solidFill>
                <a:latin typeface="Arial"/>
                <a:cs typeface="Arial"/>
              </a:rPr>
              <a:t>2019 The Sage Group plc or its licensors. Sage, Sage logos, Sage product ad service names mentioned herein are the trademarks of The Sage Group plc or its licensors. All other trademarks are the property of their respective owners.</a:t>
            </a:r>
            <a:endParaRPr lang="en-US" dirty="0"/>
          </a:p>
        </p:txBody>
      </p:sp>
      <p:pic>
        <p:nvPicPr>
          <p:cNvPr id="7" name="Picture 6">
            <a:extLst>
              <a:ext uri="{FF2B5EF4-FFF2-40B4-BE49-F238E27FC236}">
                <a16:creationId xmlns:a16="http://schemas.microsoft.com/office/drawing/2014/main" id="{DD4BFB97-0AA5-EB47-819F-C9086ABDCB7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5281" y="416467"/>
            <a:ext cx="2811682" cy="428400"/>
          </a:xfrm>
          <a:prstGeom prst="rect">
            <a:avLst/>
          </a:prstGeom>
        </p:spPr>
      </p:pic>
    </p:spTree>
    <p:extLst>
      <p:ext uri="{BB962C8B-B14F-4D97-AF65-F5344CB8AC3E}">
        <p14:creationId xmlns:p14="http://schemas.microsoft.com/office/powerpoint/2010/main" val="1136247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 slide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78939" y="2710892"/>
            <a:ext cx="8630770" cy="715595"/>
          </a:xfrm>
        </p:spPr>
        <p:txBody>
          <a:bodyPr/>
          <a:lstStyle>
            <a:lvl1pPr algn="ctr">
              <a:defRPr>
                <a:solidFill>
                  <a:schemeClr val="accent1"/>
                </a:solidFill>
              </a:defRPr>
            </a:lvl1pPr>
          </a:lstStyle>
          <a:p>
            <a:r>
              <a:rPr lang="en-US" dirty="0"/>
              <a:t>Divider slide main heading 32pt bold</a:t>
            </a:r>
            <a:endParaRPr lang="en-GB" dirty="0"/>
          </a:p>
        </p:txBody>
      </p:sp>
      <p:sp>
        <p:nvSpPr>
          <p:cNvPr id="8" name="Text Placeholder 7"/>
          <p:cNvSpPr>
            <a:spLocks noGrp="1"/>
          </p:cNvSpPr>
          <p:nvPr>
            <p:ph type="body" sz="quarter" idx="10" hasCustomPrompt="1"/>
          </p:nvPr>
        </p:nvSpPr>
        <p:spPr>
          <a:xfrm>
            <a:off x="1778558" y="3666577"/>
            <a:ext cx="8631534" cy="1279525"/>
          </a:xfrm>
        </p:spPr>
        <p:txBody>
          <a:bodyPr>
            <a:normAutofit/>
          </a:bodyPr>
          <a:lstStyle>
            <a:lvl1pPr algn="ctr">
              <a:lnSpc>
                <a:spcPct val="100000"/>
              </a:lnSpc>
              <a:defRPr sz="2200">
                <a:solidFill>
                  <a:schemeClr val="bg1"/>
                </a:solidFill>
              </a:defRPr>
            </a:lvl1pPr>
          </a:lstStyle>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Use this divider slide to break up sections within the presentation.</a:t>
            </a:r>
          </a:p>
          <a:p>
            <a:pPr>
              <a:lnSpc>
                <a:spcPts val="2549"/>
              </a:lnSpc>
              <a:defRPr sz="3600" i="0">
                <a:solidFill>
                  <a:srgbClr val="A9A9A9"/>
                </a:solidFill>
                <a:latin typeface="Arial"/>
                <a:ea typeface="Arial"/>
                <a:cs typeface="Arial"/>
                <a:sym typeface="Arial"/>
              </a:defRPr>
            </a:pPr>
            <a:r>
              <a:rPr lang="en-GB" sz="1800" i="0" dirty="0">
                <a:solidFill>
                  <a:srgbClr val="FFFFFF"/>
                </a:solidFill>
                <a:latin typeface="Arial"/>
                <a:cs typeface="Arial"/>
              </a:rPr>
              <a:t>Do NOT change the colour of the divider slide</a:t>
            </a:r>
            <a:r>
              <a:rPr lang="en-GB" sz="1800" i="0" dirty="0">
                <a:latin typeface="Arial"/>
                <a:cs typeface="Arial"/>
              </a:rPr>
              <a:t>.</a:t>
            </a:r>
          </a:p>
        </p:txBody>
      </p:sp>
    </p:spTree>
    <p:extLst>
      <p:ext uri="{BB962C8B-B14F-4D97-AF65-F5344CB8AC3E}">
        <p14:creationId xmlns:p14="http://schemas.microsoft.com/office/powerpoint/2010/main" val="1493950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9" name="Text Placeholder 5"/>
          <p:cNvSpPr>
            <a:spLocks noGrp="1"/>
          </p:cNvSpPr>
          <p:nvPr>
            <p:ph type="body" sz="quarter" idx="12" hasCustomPrompt="1"/>
          </p:nvPr>
        </p:nvSpPr>
        <p:spPr>
          <a:xfrm>
            <a:off x="520580" y="1485900"/>
            <a:ext cx="11094777" cy="4645959"/>
          </a:xfrm>
        </p:spPr>
        <p:txBody>
          <a:bodyPr numCol="1" spcCol="360000"/>
          <a:lstStyle>
            <a:lvl1pPr>
              <a:defRPr baseline="0">
                <a:solidFill>
                  <a:srgbClr val="75787B"/>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2" name="Title 1"/>
          <p:cNvSpPr>
            <a:spLocks noGrp="1"/>
          </p:cNvSpPr>
          <p:nvPr>
            <p:ph type="title" hasCustomPrompt="1"/>
          </p:nvPr>
        </p:nvSpPr>
        <p:spPr>
          <a:xfrm>
            <a:off x="521369" y="332769"/>
            <a:ext cx="7740000" cy="596196"/>
          </a:xfrm>
        </p:spPr>
        <p:txBody>
          <a:bodyPr anchor="t"/>
          <a:lstStyle>
            <a:lvl1pPr>
              <a:defRPr baseline="0"/>
            </a:lvl1pPr>
          </a:lstStyle>
          <a:p>
            <a:r>
              <a:rPr lang="en-US" dirty="0"/>
              <a:t>Click to edit 32pt bold title, max two line</a:t>
            </a:r>
            <a:endParaRPr lang="en-GB" dirty="0"/>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7D41CD67-91B6-4B2A-82F5-5FBECB3F1111}"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Tree>
    <p:extLst>
      <p:ext uri="{BB962C8B-B14F-4D97-AF65-F5344CB8AC3E}">
        <p14:creationId xmlns:p14="http://schemas.microsoft.com/office/powerpoint/2010/main" val="2713244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with title">
    <p:spTree>
      <p:nvGrpSpPr>
        <p:cNvPr id="1" name=""/>
        <p:cNvGrpSpPr/>
        <p:nvPr/>
      </p:nvGrpSpPr>
      <p:grpSpPr>
        <a:xfrm>
          <a:off x="0" y="0"/>
          <a:ext cx="0" cy="0"/>
          <a:chOff x="0" y="0"/>
          <a:chExt cx="0" cy="0"/>
        </a:xfrm>
      </p:grpSpPr>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5533528D-5486-467E-9ADE-93EDF414090A}"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5" name="Title 1"/>
          <p:cNvSpPr>
            <a:spLocks noGrp="1"/>
          </p:cNvSpPr>
          <p:nvPr>
            <p:ph type="title" hasCustomPrompt="1"/>
          </p:nvPr>
        </p:nvSpPr>
        <p:spPr>
          <a:xfrm>
            <a:off x="521369" y="332769"/>
            <a:ext cx="7740000" cy="596196"/>
          </a:xfrm>
        </p:spPr>
        <p:txBody>
          <a:bodyPr anchor="t"/>
          <a:lstStyle>
            <a:lvl1pPr>
              <a:defRPr baseline="0"/>
            </a:lvl1pPr>
          </a:lstStyle>
          <a:p>
            <a:r>
              <a:rPr lang="en-US" dirty="0"/>
              <a:t>Click to edit 32pt bold title, max two line</a:t>
            </a:r>
            <a:endParaRPr lang="en-GB" dirty="0"/>
          </a:p>
        </p:txBody>
      </p:sp>
    </p:spTree>
    <p:extLst>
      <p:ext uri="{BB962C8B-B14F-4D97-AF65-F5344CB8AC3E}">
        <p14:creationId xmlns:p14="http://schemas.microsoft.com/office/powerpoint/2010/main" val="795234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 column layout ">
    <p:spTree>
      <p:nvGrpSpPr>
        <p:cNvPr id="1" name=""/>
        <p:cNvGrpSpPr/>
        <p:nvPr/>
      </p:nvGrpSpPr>
      <p:grpSpPr>
        <a:xfrm>
          <a:off x="0" y="0"/>
          <a:ext cx="0" cy="0"/>
          <a:chOff x="0" y="0"/>
          <a:chExt cx="0" cy="0"/>
        </a:xfrm>
      </p:grpSpPr>
      <p:sp>
        <p:nvSpPr>
          <p:cNvPr id="9"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1A39AC5B-28D4-4045-9019-6CFB060E59E6}" type="datetime1">
              <a:rPr lang="en-US" smtClean="0"/>
              <a:t>10/16/2019</a:t>
            </a:fld>
            <a:endParaRPr lang="en-GB" dirty="0"/>
          </a:p>
        </p:txBody>
      </p:sp>
      <p:sp>
        <p:nvSpPr>
          <p:cNvPr id="10"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7" name="Text Placeholder 5"/>
          <p:cNvSpPr>
            <a:spLocks noGrp="1"/>
          </p:cNvSpPr>
          <p:nvPr>
            <p:ph type="body" sz="quarter" idx="12" hasCustomPrompt="1"/>
          </p:nvPr>
        </p:nvSpPr>
        <p:spPr>
          <a:xfrm>
            <a:off x="521370" y="1485900"/>
            <a:ext cx="5352305" cy="4420048"/>
          </a:xfrm>
        </p:spPr>
        <p:txBody>
          <a:bodyPr numCol="1" spcCol="360000"/>
          <a:lstStyle>
            <a:lvl1pPr>
              <a:defRPr baseline="0">
                <a:solidFill>
                  <a:srgbClr val="75787B"/>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6" name="Text Placeholder 5"/>
          <p:cNvSpPr>
            <a:spLocks noGrp="1"/>
          </p:cNvSpPr>
          <p:nvPr>
            <p:ph type="body" sz="quarter" idx="13" hasCustomPrompt="1"/>
          </p:nvPr>
        </p:nvSpPr>
        <p:spPr>
          <a:xfrm>
            <a:off x="6246232" y="1485900"/>
            <a:ext cx="5352305" cy="4420048"/>
          </a:xfrm>
        </p:spPr>
        <p:txBody>
          <a:bodyPr numCol="1" spcCol="360000"/>
          <a:lstStyle>
            <a:lvl1pPr>
              <a:defRPr baseline="0">
                <a:solidFill>
                  <a:srgbClr val="75787B"/>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8" name="Title 1"/>
          <p:cNvSpPr>
            <a:spLocks noGrp="1"/>
          </p:cNvSpPr>
          <p:nvPr>
            <p:ph type="title" hasCustomPrompt="1"/>
          </p:nvPr>
        </p:nvSpPr>
        <p:spPr>
          <a:xfrm>
            <a:off x="521369" y="332769"/>
            <a:ext cx="7740000" cy="596196"/>
          </a:xfrm>
        </p:spPr>
        <p:txBody>
          <a:bodyPr anchor="t"/>
          <a:lstStyle>
            <a:lvl1pPr>
              <a:defRPr baseline="0"/>
            </a:lvl1pPr>
          </a:lstStyle>
          <a:p>
            <a:r>
              <a:rPr lang="en-US" dirty="0"/>
              <a:t>Click to edit 32pt bold title, max two line</a:t>
            </a:r>
            <a:endParaRPr lang="en-GB" dirty="0"/>
          </a:p>
        </p:txBody>
      </p:sp>
    </p:spTree>
    <p:extLst>
      <p:ext uri="{BB962C8B-B14F-4D97-AF65-F5344CB8AC3E}">
        <p14:creationId xmlns:p14="http://schemas.microsoft.com/office/powerpoint/2010/main" val="458527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column text and quote">
    <p:spTree>
      <p:nvGrpSpPr>
        <p:cNvPr id="1" name=""/>
        <p:cNvGrpSpPr/>
        <p:nvPr/>
      </p:nvGrpSpPr>
      <p:grpSpPr>
        <a:xfrm>
          <a:off x="0" y="0"/>
          <a:ext cx="0" cy="0"/>
          <a:chOff x="0" y="0"/>
          <a:chExt cx="0" cy="0"/>
        </a:xfrm>
      </p:grpSpPr>
      <p:sp>
        <p:nvSpPr>
          <p:cNvPr id="9" name="Text Placeholder 5"/>
          <p:cNvSpPr>
            <a:spLocks noGrp="1"/>
          </p:cNvSpPr>
          <p:nvPr>
            <p:ph type="body" sz="quarter" idx="12" hasCustomPrompt="1"/>
          </p:nvPr>
        </p:nvSpPr>
        <p:spPr>
          <a:xfrm>
            <a:off x="520581" y="1485900"/>
            <a:ext cx="5369856" cy="4645959"/>
          </a:xfrm>
        </p:spPr>
        <p:txBody>
          <a:bodyPr numCol="1" spcCol="360000"/>
          <a:lstStyle>
            <a:lvl1pPr>
              <a:defRPr baseline="0">
                <a:solidFill>
                  <a:srgbClr val="75787B"/>
                </a:solidFill>
              </a:defRPr>
            </a:lvl1pPr>
          </a:lstStyle>
          <a:p>
            <a:pPr lvl="0"/>
            <a:r>
              <a:rPr lang="en-GB" dirty="0"/>
              <a:t>Body text style 22pt. Dummy text means you won’t see the inevitable variations that show up once real information is entered. It means you won’t know what it’s like to fill out forms on your site. Dummy text is a veil between you and reality. </a:t>
            </a:r>
          </a:p>
        </p:txBody>
      </p:sp>
      <p:sp>
        <p:nvSpPr>
          <p:cNvPr id="7"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cs typeface="Arial" panose="020B0604020202020204" pitchFamily="34" charset="0"/>
              </a:defRPr>
            </a:lvl1pPr>
          </a:lstStyle>
          <a:p>
            <a:fld id="{8F424AA9-0C51-4A60-ADDF-BEFAA1C03C93}" type="datetime1">
              <a:rPr lang="en-US" smtClean="0"/>
              <a:t>10/16/2019</a:t>
            </a:fld>
            <a:endParaRPr lang="en-GB" dirty="0"/>
          </a:p>
        </p:txBody>
      </p:sp>
      <p:sp>
        <p:nvSpPr>
          <p:cNvPr id="8"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cs typeface="Arial" panose="020B0604020202020204" pitchFamily="34" charset="0"/>
              </a:defRPr>
            </a:lvl1pPr>
          </a:lstStyle>
          <a:p>
            <a:fld id="{C801F209-6BE7-4AF7-9211-E3F7558EC97C}" type="slidenum">
              <a:rPr lang="en-GB" smtClean="0"/>
              <a:pPr/>
              <a:t>‹Nº›</a:t>
            </a:fld>
            <a:endParaRPr lang="en-GB"/>
          </a:p>
        </p:txBody>
      </p:sp>
      <p:sp>
        <p:nvSpPr>
          <p:cNvPr id="6" name="Text Placeholder 5"/>
          <p:cNvSpPr>
            <a:spLocks noGrp="1"/>
          </p:cNvSpPr>
          <p:nvPr>
            <p:ph type="body" sz="quarter" idx="13" hasCustomPrompt="1"/>
          </p:nvPr>
        </p:nvSpPr>
        <p:spPr>
          <a:xfrm>
            <a:off x="6252072" y="1485900"/>
            <a:ext cx="5369856" cy="4645959"/>
          </a:xfrm>
        </p:spPr>
        <p:txBody>
          <a:bodyPr numCol="1" spcCol="360000"/>
          <a:lstStyle>
            <a:lvl1pPr>
              <a:defRPr sz="3200" b="0" baseline="0">
                <a:solidFill>
                  <a:srgbClr val="8246AF"/>
                </a:solidFill>
              </a:defRPr>
            </a:lvl1pPr>
          </a:lstStyle>
          <a:p>
            <a:pPr>
              <a:lnSpc>
                <a:spcPct val="100000"/>
              </a:lnSpc>
            </a:pPr>
            <a:r>
              <a:rPr lang="en-GB" dirty="0">
                <a:latin typeface="Arial"/>
                <a:cs typeface="Arial"/>
              </a:rPr>
              <a:t>Pull Quote style 32pt</a:t>
            </a:r>
            <a:endParaRPr lang="en-GB" b="0" dirty="0">
              <a:solidFill>
                <a:srgbClr val="8246AF"/>
              </a:solidFill>
              <a:latin typeface="Arial"/>
              <a:cs typeface="Arial"/>
            </a:endParaRPr>
          </a:p>
        </p:txBody>
      </p:sp>
      <p:sp>
        <p:nvSpPr>
          <p:cNvPr id="10" name="Title 1"/>
          <p:cNvSpPr>
            <a:spLocks noGrp="1"/>
          </p:cNvSpPr>
          <p:nvPr>
            <p:ph type="title" hasCustomPrompt="1"/>
          </p:nvPr>
        </p:nvSpPr>
        <p:spPr>
          <a:xfrm>
            <a:off x="521369" y="332769"/>
            <a:ext cx="7740000" cy="596196"/>
          </a:xfrm>
        </p:spPr>
        <p:txBody>
          <a:bodyPr anchor="t"/>
          <a:lstStyle>
            <a:lvl1pPr>
              <a:defRPr baseline="0"/>
            </a:lvl1pPr>
          </a:lstStyle>
          <a:p>
            <a:r>
              <a:rPr lang="en-US" dirty="0"/>
              <a:t>Click to edit 32pt bold title, max two line</a:t>
            </a:r>
            <a:endParaRPr lang="en-GB" dirty="0"/>
          </a:p>
        </p:txBody>
      </p:sp>
    </p:spTree>
    <p:extLst>
      <p:ext uri="{BB962C8B-B14F-4D97-AF65-F5344CB8AC3E}">
        <p14:creationId xmlns:p14="http://schemas.microsoft.com/office/powerpoint/2010/main" val="1660959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image" Target="../media/image1.png"/><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theme" Target="../theme/theme2.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itle Placeholder 7"/>
          <p:cNvSpPr>
            <a:spLocks noGrp="1"/>
          </p:cNvSpPr>
          <p:nvPr>
            <p:ph type="title"/>
          </p:nvPr>
        </p:nvSpPr>
        <p:spPr>
          <a:xfrm>
            <a:off x="521368" y="332769"/>
            <a:ext cx="7740000" cy="596196"/>
          </a:xfrm>
          <a:prstGeom prst="rect">
            <a:avLst/>
          </a:prstGeom>
        </p:spPr>
        <p:txBody>
          <a:bodyPr vert="horz" lIns="0" tIns="0" rIns="0" bIns="0" rtlCol="0" anchor="t" anchorCtr="0">
            <a:noAutofit/>
          </a:bodyPr>
          <a:lstStyle/>
          <a:p>
            <a:r>
              <a:rPr lang="en-US" dirty="0"/>
              <a:t>Haga clic para editar el estilo del título del Patrón</a:t>
            </a:r>
            <a:endParaRPr lang="en-GB" dirty="0"/>
          </a:p>
        </p:txBody>
      </p:sp>
      <p:sp>
        <p:nvSpPr>
          <p:cNvPr id="9" name="Text Placeholder 8"/>
          <p:cNvSpPr>
            <a:spLocks noGrp="1"/>
          </p:cNvSpPr>
          <p:nvPr>
            <p:ph type="body" idx="1"/>
          </p:nvPr>
        </p:nvSpPr>
        <p:spPr>
          <a:xfrm>
            <a:off x="521369" y="1485900"/>
            <a:ext cx="11093987" cy="4691063"/>
          </a:xfrm>
          <a:prstGeom prst="rect">
            <a:avLst/>
          </a:prstGeom>
        </p:spPr>
        <p:txBody>
          <a:bodyPr vert="horz" lIns="0" tIns="45720" rIns="0" bIns="0" rtlCol="0">
            <a:noAutofit/>
          </a:bodyPr>
          <a:lstStyle/>
          <a:p>
            <a:pPr lvl="0"/>
            <a:r>
              <a:rPr lang="en-US"/>
              <a:t>Editar estilos de texto del Patrón</a:t>
            </a:r>
          </a:p>
          <a:p>
            <a:pPr lvl="1"/>
            <a:r>
              <a:rPr lang="en-US"/>
              <a:t>Segundo nivel</a:t>
            </a:r>
          </a:p>
          <a:p>
            <a:pPr lvl="2"/>
            <a:r>
              <a:rPr lang="en-US"/>
              <a:t>Tercer nivel</a:t>
            </a:r>
          </a:p>
          <a:p>
            <a:pPr lvl="3"/>
            <a:r>
              <a:rPr lang="en-US"/>
              <a:t>Cuarto nivel</a:t>
            </a:r>
          </a:p>
          <a:p>
            <a:pPr lvl="4"/>
            <a:r>
              <a:rPr lang="en-US"/>
              <a:t>Quinto nivel</a:t>
            </a:r>
            <a:endParaRPr lang="en-GB" dirty="0"/>
          </a:p>
        </p:txBody>
      </p:sp>
      <p:sp>
        <p:nvSpPr>
          <p:cNvPr id="6"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ea typeface="Arial Regular" charset="0"/>
                <a:cs typeface="Arial" panose="020B0604020202020204" pitchFamily="34" charset="0"/>
              </a:defRPr>
            </a:lvl1pPr>
          </a:lstStyle>
          <a:p>
            <a:fld id="{9DB5607F-BDEE-4CB2-8A45-E6EB6D3062D9}" type="datetime1">
              <a:rPr lang="en-US" smtClean="0"/>
              <a:t>10/16/2019</a:t>
            </a:fld>
            <a:endParaRPr lang="en-GB" dirty="0"/>
          </a:p>
        </p:txBody>
      </p:sp>
      <p:sp>
        <p:nvSpPr>
          <p:cNvPr id="7"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ea typeface="Arial Regular" charset="0"/>
                <a:cs typeface="Arial" panose="020B0604020202020204" pitchFamily="34" charset="0"/>
              </a:defRPr>
            </a:lvl1pPr>
          </a:lstStyle>
          <a:p>
            <a:fld id="{C801F209-6BE7-4AF7-9211-E3F7558EC97C}" type="slidenum">
              <a:rPr lang="en-GB" smtClean="0"/>
              <a:pPr/>
              <a:t>‹Nº›</a:t>
            </a:fld>
            <a:endParaRPr lang="en-GB" dirty="0"/>
          </a:p>
        </p:txBody>
      </p:sp>
      <p:sp>
        <p:nvSpPr>
          <p:cNvPr id="3" name="TextBox 2"/>
          <p:cNvSpPr txBox="1"/>
          <p:nvPr userDrawn="1"/>
        </p:nvSpPr>
        <p:spPr>
          <a:xfrm>
            <a:off x="3685077" y="6452685"/>
            <a:ext cx="4778478" cy="230832"/>
          </a:xfrm>
          <a:prstGeom prst="rect">
            <a:avLst/>
          </a:prstGeom>
          <a:noFill/>
        </p:spPr>
        <p:txBody>
          <a:bodyPr wrap="square" rtlCol="0">
            <a:spAutoFit/>
          </a:bodyPr>
          <a:lstStyle/>
          <a:p>
            <a:r>
              <a:rPr lang="en-GB" sz="900" i="1" dirty="0">
                <a:solidFill>
                  <a:srgbClr val="8E8A86"/>
                </a:solidFill>
                <a:latin typeface="Arial" panose="020B0604020202020204" pitchFamily="34" charset="0"/>
                <a:cs typeface="Arial" panose="020B0604020202020204" pitchFamily="34" charset="0"/>
              </a:rPr>
              <a:t>2019 The Sage Group plc o sus licenciantes. Todos los derechos reservados.</a:t>
            </a:r>
          </a:p>
        </p:txBody>
      </p:sp>
      <p:pic>
        <p:nvPicPr>
          <p:cNvPr id="4" name="Picture 3"/>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a:off x="8803674" y="384882"/>
            <a:ext cx="2811682" cy="428400"/>
          </a:xfrm>
          <a:prstGeom prst="rect">
            <a:avLst/>
          </a:prstGeom>
        </p:spPr>
      </p:pic>
    </p:spTree>
  </p:cSld>
  <p:clrMap bg1="lt1" tx1="dk1" bg2="lt2" tx2="dk2" accent1="accent1" accent2="accent2" accent3="accent3" accent4="accent4" accent5="accent5" accent6="accent6" hlink="hlink" folHlink="folHlink"/>
  <p:sldLayoutIdLst>
    <p:sldLayoutId id="2147483988" r:id="rId1"/>
    <p:sldLayoutId id="2147483959" r:id="rId2"/>
    <p:sldLayoutId id="2147483960" r:id="rId3"/>
    <p:sldLayoutId id="2147483961" r:id="rId4"/>
    <p:sldLayoutId id="2147483962" r:id="rId5"/>
    <p:sldLayoutId id="2147483977" r:id="rId6"/>
    <p:sldLayoutId id="2147483976" r:id="rId7"/>
    <p:sldLayoutId id="2147483975" r:id="rId8"/>
    <p:sldLayoutId id="2147483993" r:id="rId9"/>
    <p:sldLayoutId id="2147483963" r:id="rId10"/>
    <p:sldLayoutId id="2147483983" r:id="rId11"/>
    <p:sldLayoutId id="2147483984" r:id="rId12"/>
    <p:sldLayoutId id="2147483992" r:id="rId13"/>
    <p:sldLayoutId id="2147483991" r:id="rId14"/>
    <p:sldLayoutId id="2147483965" r:id="rId15"/>
    <p:sldLayoutId id="2147483966" r:id="rId16"/>
    <p:sldLayoutId id="2147483967" r:id="rId17"/>
    <p:sldLayoutId id="2147483968" r:id="rId18"/>
    <p:sldLayoutId id="2147483970" r:id="rId19"/>
    <p:sldLayoutId id="2147483969" r:id="rId20"/>
    <p:sldLayoutId id="2147483972" r:id="rId21"/>
    <p:sldLayoutId id="2147483971" r:id="rId22"/>
    <p:sldLayoutId id="2147483973" r:id="rId23"/>
  </p:sldLayoutIdLst>
  <p:hf hdr="0" ftr="0"/>
  <p:txStyles>
    <p:titleStyle>
      <a:lvl1pPr algn="l" defTabSz="228554" rtl="0" eaLnBrk="1" latinLnBrk="0" hangingPunct="1">
        <a:spcBef>
          <a:spcPct val="0"/>
        </a:spcBef>
        <a:buNone/>
        <a:defRPr sz="3200" b="1" kern="1200" baseline="0">
          <a:solidFill>
            <a:schemeClr val="tx2"/>
          </a:solidFill>
          <a:latin typeface="+mj-lt"/>
          <a:ea typeface="+mj-ea"/>
          <a:cs typeface="Arial" panose="020B0604020202020204" pitchFamily="34" charset="0"/>
        </a:defRPr>
      </a:lvl1pPr>
    </p:titleStyle>
    <p:bodyStyle>
      <a:lvl1pPr marL="0" indent="0" algn="l" defTabSz="228554" rtl="0" eaLnBrk="1" latinLnBrk="0" hangingPunct="1">
        <a:spcBef>
          <a:spcPts val="1200"/>
        </a:spcBef>
        <a:buFont typeface="Arial"/>
        <a:buNone/>
        <a:defRPr sz="2200" kern="1200">
          <a:solidFill>
            <a:srgbClr val="75787B"/>
          </a:solidFill>
          <a:latin typeface="+mn-lt"/>
          <a:ea typeface="+mn-ea"/>
          <a:cs typeface="Arial" panose="020B0604020202020204" pitchFamily="34" charset="0"/>
        </a:defRPr>
      </a:lvl1pPr>
      <a:lvl2pPr marL="360363" indent="-360363" algn="l" defTabSz="228554" rtl="0" eaLnBrk="1" latinLnBrk="0" hangingPunct="1">
        <a:spcBef>
          <a:spcPts val="1200"/>
        </a:spcBef>
        <a:buFont typeface="Arial" panose="020B0604020202020204" pitchFamily="34" charset="0"/>
        <a:buChar char="•"/>
        <a:tabLst>
          <a:tab pos="449263" algn="l"/>
        </a:tabLst>
        <a:defRPr sz="2200" kern="1200">
          <a:solidFill>
            <a:srgbClr val="75787B"/>
          </a:solidFill>
          <a:latin typeface="+mn-lt"/>
          <a:ea typeface="+mn-ea"/>
          <a:cs typeface="Arial" panose="020B0604020202020204" pitchFamily="34" charset="0"/>
        </a:defRPr>
      </a:lvl2pPr>
      <a:lvl3pPr marL="714375" indent="-354013" algn="l" defTabSz="228554" rtl="0" eaLnBrk="1" latinLnBrk="0" hangingPunct="1">
        <a:spcBef>
          <a:spcPts val="1200"/>
        </a:spcBef>
        <a:buFont typeface="Arial" panose="020B0604020202020204" pitchFamily="34" charset="0"/>
        <a:buChar char="–"/>
        <a:defRPr sz="2200" kern="1200">
          <a:solidFill>
            <a:srgbClr val="75787B"/>
          </a:solidFill>
          <a:latin typeface="+mn-lt"/>
          <a:ea typeface="+mn-ea"/>
          <a:cs typeface="Arial" panose="020B0604020202020204" pitchFamily="34" charset="0"/>
        </a:defRPr>
      </a:lvl3pPr>
      <a:lvl4pPr marL="1433513" indent="-360363"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4pPr>
      <a:lvl5pPr marL="2241550" indent="-312738"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5pPr>
      <a:lvl6pPr marL="1257049" indent="-114277" algn="l" defTabSz="228554" rtl="0" eaLnBrk="1" latinLnBrk="0" hangingPunct="1">
        <a:spcBef>
          <a:spcPct val="20000"/>
        </a:spcBef>
        <a:buFont typeface="Arial"/>
        <a:buChar char="•"/>
        <a:defRPr sz="1000" kern="1200">
          <a:solidFill>
            <a:schemeClr val="tx1"/>
          </a:solidFill>
          <a:latin typeface="+mn-lt"/>
          <a:ea typeface="+mn-ea"/>
          <a:cs typeface="+mn-cs"/>
        </a:defRPr>
      </a:lvl6pPr>
      <a:lvl7pPr marL="1485603" indent="-114277" algn="l" defTabSz="228554" rtl="0" eaLnBrk="1" latinLnBrk="0" hangingPunct="1">
        <a:spcBef>
          <a:spcPct val="20000"/>
        </a:spcBef>
        <a:buFont typeface="Arial"/>
        <a:buChar char="•"/>
        <a:defRPr sz="1000" kern="1200">
          <a:solidFill>
            <a:schemeClr val="tx1"/>
          </a:solidFill>
          <a:latin typeface="+mn-lt"/>
          <a:ea typeface="+mn-ea"/>
          <a:cs typeface="+mn-cs"/>
        </a:defRPr>
      </a:lvl7pPr>
      <a:lvl8pPr marL="1714157" indent="-114277" algn="l" defTabSz="228554" rtl="0" eaLnBrk="1" latinLnBrk="0" hangingPunct="1">
        <a:spcBef>
          <a:spcPct val="20000"/>
        </a:spcBef>
        <a:buFont typeface="Arial"/>
        <a:buChar char="•"/>
        <a:defRPr sz="1000" kern="1200">
          <a:solidFill>
            <a:schemeClr val="tx1"/>
          </a:solidFill>
          <a:latin typeface="+mn-lt"/>
          <a:ea typeface="+mn-ea"/>
          <a:cs typeface="+mn-cs"/>
        </a:defRPr>
      </a:lvl8pPr>
      <a:lvl9pPr marL="1942711" indent="-114277" algn="l" defTabSz="228554" rtl="0" eaLnBrk="1" latinLnBrk="0" hangingPunct="1">
        <a:spcBef>
          <a:spcPct val="20000"/>
        </a:spcBef>
        <a:buFont typeface="Arial"/>
        <a:buChar char="•"/>
        <a:defRPr sz="1000" kern="1200">
          <a:solidFill>
            <a:schemeClr val="tx1"/>
          </a:solidFill>
          <a:latin typeface="+mn-lt"/>
          <a:ea typeface="+mn-ea"/>
          <a:cs typeface="+mn-cs"/>
        </a:defRPr>
      </a:lvl9pPr>
    </p:bodyStyle>
    <p:otherStyle>
      <a:defPPr>
        <a:defRPr lang="en-US"/>
      </a:defPPr>
      <a:lvl1pPr marL="0" algn="l" defTabSz="228554" rtl="0" eaLnBrk="1" latinLnBrk="0" hangingPunct="1">
        <a:defRPr sz="900" kern="1200">
          <a:solidFill>
            <a:schemeClr val="tx1"/>
          </a:solidFill>
          <a:latin typeface="+mn-lt"/>
          <a:ea typeface="+mn-ea"/>
          <a:cs typeface="+mn-cs"/>
        </a:defRPr>
      </a:lvl1pPr>
      <a:lvl2pPr marL="228554" algn="l" defTabSz="228554" rtl="0" eaLnBrk="1" latinLnBrk="0" hangingPunct="1">
        <a:defRPr sz="900" kern="1200">
          <a:solidFill>
            <a:schemeClr val="tx1"/>
          </a:solidFill>
          <a:latin typeface="+mn-lt"/>
          <a:ea typeface="+mn-ea"/>
          <a:cs typeface="+mn-cs"/>
        </a:defRPr>
      </a:lvl2pPr>
      <a:lvl3pPr marL="457109" algn="l" defTabSz="228554" rtl="0" eaLnBrk="1" latinLnBrk="0" hangingPunct="1">
        <a:defRPr sz="900" kern="1200">
          <a:solidFill>
            <a:schemeClr val="tx1"/>
          </a:solidFill>
          <a:latin typeface="+mn-lt"/>
          <a:ea typeface="+mn-ea"/>
          <a:cs typeface="+mn-cs"/>
        </a:defRPr>
      </a:lvl3pPr>
      <a:lvl4pPr marL="685663" algn="l" defTabSz="228554" rtl="0" eaLnBrk="1" latinLnBrk="0" hangingPunct="1">
        <a:defRPr sz="900" kern="1200">
          <a:solidFill>
            <a:schemeClr val="tx1"/>
          </a:solidFill>
          <a:latin typeface="+mn-lt"/>
          <a:ea typeface="+mn-ea"/>
          <a:cs typeface="+mn-cs"/>
        </a:defRPr>
      </a:lvl4pPr>
      <a:lvl5pPr marL="914217" algn="l" defTabSz="228554" rtl="0" eaLnBrk="1" latinLnBrk="0" hangingPunct="1">
        <a:defRPr sz="900" kern="1200">
          <a:solidFill>
            <a:schemeClr val="tx1"/>
          </a:solidFill>
          <a:latin typeface="+mn-lt"/>
          <a:ea typeface="+mn-ea"/>
          <a:cs typeface="+mn-cs"/>
        </a:defRPr>
      </a:lvl5pPr>
      <a:lvl6pPr marL="1142771" algn="l" defTabSz="228554" rtl="0" eaLnBrk="1" latinLnBrk="0" hangingPunct="1">
        <a:defRPr sz="900" kern="1200">
          <a:solidFill>
            <a:schemeClr val="tx1"/>
          </a:solidFill>
          <a:latin typeface="+mn-lt"/>
          <a:ea typeface="+mn-ea"/>
          <a:cs typeface="+mn-cs"/>
        </a:defRPr>
      </a:lvl6pPr>
      <a:lvl7pPr marL="1371326" algn="l" defTabSz="228554" rtl="0" eaLnBrk="1" latinLnBrk="0" hangingPunct="1">
        <a:defRPr sz="900" kern="1200">
          <a:solidFill>
            <a:schemeClr val="tx1"/>
          </a:solidFill>
          <a:latin typeface="+mn-lt"/>
          <a:ea typeface="+mn-ea"/>
          <a:cs typeface="+mn-cs"/>
        </a:defRPr>
      </a:lvl7pPr>
      <a:lvl8pPr marL="1599880" algn="l" defTabSz="228554" rtl="0" eaLnBrk="1" latinLnBrk="0" hangingPunct="1">
        <a:defRPr sz="900" kern="1200">
          <a:solidFill>
            <a:schemeClr val="tx1"/>
          </a:solidFill>
          <a:latin typeface="+mn-lt"/>
          <a:ea typeface="+mn-ea"/>
          <a:cs typeface="+mn-cs"/>
        </a:defRPr>
      </a:lvl8pPr>
      <a:lvl9pPr marL="1828434" algn="l" defTabSz="228554" rtl="0" eaLnBrk="1" latinLnBrk="0" hangingPunct="1">
        <a:defRPr sz="9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56" userDrawn="1">
          <p15:clr>
            <a:srgbClr val="F26B43"/>
          </p15:clr>
        </p15:guide>
        <p15:guide id="2" orient="horz" pos="45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itle Placeholder 7"/>
          <p:cNvSpPr>
            <a:spLocks noGrp="1"/>
          </p:cNvSpPr>
          <p:nvPr>
            <p:ph type="title"/>
          </p:nvPr>
        </p:nvSpPr>
        <p:spPr>
          <a:xfrm>
            <a:off x="521368" y="332769"/>
            <a:ext cx="7740000" cy="596196"/>
          </a:xfrm>
          <a:prstGeom prst="rect">
            <a:avLst/>
          </a:prstGeom>
        </p:spPr>
        <p:txBody>
          <a:bodyPr vert="horz" lIns="0" tIns="0" rIns="0" bIns="0" rtlCol="0" anchor="t" anchorCtr="0">
            <a:noAutofit/>
          </a:bodyPr>
          <a:lstStyle/>
          <a:p>
            <a:r>
              <a:rPr lang="en-US" dirty="0"/>
              <a:t>Haga clic para editar el estilo del título del Patrón</a:t>
            </a:r>
            <a:endParaRPr lang="en-GB" dirty="0"/>
          </a:p>
        </p:txBody>
      </p:sp>
      <p:sp>
        <p:nvSpPr>
          <p:cNvPr id="9" name="Text Placeholder 8"/>
          <p:cNvSpPr>
            <a:spLocks noGrp="1"/>
          </p:cNvSpPr>
          <p:nvPr>
            <p:ph type="body" idx="1"/>
          </p:nvPr>
        </p:nvSpPr>
        <p:spPr>
          <a:xfrm>
            <a:off x="521369" y="1485900"/>
            <a:ext cx="11093987" cy="4691063"/>
          </a:xfrm>
          <a:prstGeom prst="rect">
            <a:avLst/>
          </a:prstGeom>
        </p:spPr>
        <p:txBody>
          <a:bodyPr vert="horz" lIns="0" tIns="45720" rIns="0" bIns="0" rtlCol="0">
            <a:noAutofit/>
          </a:bodyPr>
          <a:lstStyle/>
          <a:p>
            <a:pPr lvl="0"/>
            <a:r>
              <a:rPr lang="en-US"/>
              <a:t>Editar estilos de texto del Patrón</a:t>
            </a:r>
          </a:p>
          <a:p>
            <a:pPr lvl="1"/>
            <a:r>
              <a:rPr lang="en-US"/>
              <a:t>Segundo nivel</a:t>
            </a:r>
          </a:p>
          <a:p>
            <a:pPr lvl="2"/>
            <a:r>
              <a:rPr lang="en-US"/>
              <a:t>Tercer nivel</a:t>
            </a:r>
          </a:p>
          <a:p>
            <a:pPr lvl="3"/>
            <a:r>
              <a:rPr lang="en-US"/>
              <a:t>Cuarto nivel</a:t>
            </a:r>
          </a:p>
          <a:p>
            <a:pPr lvl="4"/>
            <a:r>
              <a:rPr lang="en-US"/>
              <a:t>Quinto nivel</a:t>
            </a:r>
            <a:endParaRPr lang="en-GB" dirty="0"/>
          </a:p>
        </p:txBody>
      </p:sp>
      <p:sp>
        <p:nvSpPr>
          <p:cNvPr id="6" name="Date Placeholder 5"/>
          <p:cNvSpPr>
            <a:spLocks noGrp="1"/>
          </p:cNvSpPr>
          <p:nvPr>
            <p:ph type="dt" sz="half" idx="2"/>
          </p:nvPr>
        </p:nvSpPr>
        <p:spPr>
          <a:xfrm>
            <a:off x="526703" y="6356350"/>
            <a:ext cx="2741613" cy="365125"/>
          </a:xfrm>
          <a:prstGeom prst="rect">
            <a:avLst/>
          </a:prstGeom>
        </p:spPr>
        <p:txBody>
          <a:bodyPr vert="horz" lIns="91440" tIns="45720" rIns="91440" bIns="45720" rtlCol="0" anchor="ctr"/>
          <a:lstStyle>
            <a:lvl1pPr algn="l">
              <a:defRPr sz="1200" b="0" i="0">
                <a:solidFill>
                  <a:srgbClr val="8E8A86"/>
                </a:solidFill>
                <a:latin typeface="Arial" panose="020B0604020202020204" pitchFamily="34" charset="0"/>
                <a:ea typeface="Arial Regular" charset="0"/>
                <a:cs typeface="Arial" panose="020B0604020202020204" pitchFamily="34" charset="0"/>
              </a:defRPr>
            </a:lvl1pPr>
          </a:lstStyle>
          <a:p>
            <a:fld id="{9DB5607F-BDEE-4CB2-8A45-E6EB6D3062D9}" type="datetime1">
              <a:rPr lang="en-US" smtClean="0"/>
              <a:t>10/16/2019</a:t>
            </a:fld>
            <a:endParaRPr lang="en-GB" dirty="0"/>
          </a:p>
        </p:txBody>
      </p:sp>
      <p:sp>
        <p:nvSpPr>
          <p:cNvPr id="7" name="Slide Number Placeholder 6"/>
          <p:cNvSpPr>
            <a:spLocks noGrp="1"/>
          </p:cNvSpPr>
          <p:nvPr>
            <p:ph type="sldNum" sz="quarter" idx="4"/>
          </p:nvPr>
        </p:nvSpPr>
        <p:spPr>
          <a:xfrm>
            <a:off x="8880316" y="6356350"/>
            <a:ext cx="2741612" cy="365125"/>
          </a:xfrm>
          <a:prstGeom prst="rect">
            <a:avLst/>
          </a:prstGeom>
        </p:spPr>
        <p:txBody>
          <a:bodyPr vert="horz" lIns="91440" tIns="45720" rIns="91440" bIns="45720" rtlCol="0" anchor="ctr"/>
          <a:lstStyle>
            <a:lvl1pPr algn="r">
              <a:defRPr sz="1200" b="0" i="0">
                <a:solidFill>
                  <a:srgbClr val="8E8A86"/>
                </a:solidFill>
                <a:latin typeface="Arial" panose="020B0604020202020204" pitchFamily="34" charset="0"/>
                <a:ea typeface="Arial Regular" charset="0"/>
                <a:cs typeface="Arial" panose="020B0604020202020204" pitchFamily="34" charset="0"/>
              </a:defRPr>
            </a:lvl1pPr>
          </a:lstStyle>
          <a:p>
            <a:fld id="{C801F209-6BE7-4AF7-9211-E3F7558EC97C}" type="slidenum">
              <a:rPr lang="en-GB" smtClean="0"/>
              <a:pPr/>
              <a:t>‹Nº›</a:t>
            </a:fld>
            <a:endParaRPr lang="en-GB" dirty="0"/>
          </a:p>
        </p:txBody>
      </p:sp>
      <p:sp>
        <p:nvSpPr>
          <p:cNvPr id="3" name="TextBox 2"/>
          <p:cNvSpPr txBox="1"/>
          <p:nvPr userDrawn="1"/>
        </p:nvSpPr>
        <p:spPr>
          <a:xfrm>
            <a:off x="3685077" y="6452685"/>
            <a:ext cx="4778478" cy="230832"/>
          </a:xfrm>
          <a:prstGeom prst="rect">
            <a:avLst/>
          </a:prstGeom>
          <a:noFill/>
        </p:spPr>
        <p:txBody>
          <a:bodyPr wrap="square" rtlCol="0">
            <a:spAutoFit/>
          </a:bodyPr>
          <a:lstStyle/>
          <a:p>
            <a:r>
              <a:rPr lang="en-GB" sz="900" i="1" dirty="0">
                <a:solidFill>
                  <a:srgbClr val="8E8A86"/>
                </a:solidFill>
                <a:latin typeface="Arial" panose="020B0604020202020204" pitchFamily="34" charset="0"/>
                <a:cs typeface="Arial" panose="020B0604020202020204" pitchFamily="34" charset="0"/>
              </a:rPr>
              <a:t>2019 The Sage Group plc o sus licenciantes. Todos los derechos reservados.</a:t>
            </a:r>
          </a:p>
        </p:txBody>
      </p:sp>
      <p:pic>
        <p:nvPicPr>
          <p:cNvPr id="4" name="Picture 3"/>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a:off x="8803674" y="384882"/>
            <a:ext cx="2811682" cy="428400"/>
          </a:xfrm>
          <a:prstGeom prst="rect">
            <a:avLst/>
          </a:prstGeom>
        </p:spPr>
      </p:pic>
    </p:spTree>
    <p:extLst>
      <p:ext uri="{BB962C8B-B14F-4D97-AF65-F5344CB8AC3E}">
        <p14:creationId xmlns:p14="http://schemas.microsoft.com/office/powerpoint/2010/main" val="4177507491"/>
      </p:ext>
    </p:extLst>
  </p:cSld>
  <p:clrMap bg1="lt1" tx1="dk1" bg2="lt2" tx2="dk2" accent1="accent1" accent2="accent2" accent3="accent3" accent4="accent4" accent5="accent5" accent6="accent6" hlink="hlink" folHlink="folHlink"/>
  <p:sldLayoutIdLst>
    <p:sldLayoutId id="2147483995" r:id="rId1"/>
    <p:sldLayoutId id="2147483996" r:id="rId2"/>
    <p:sldLayoutId id="2147483997" r:id="rId3"/>
    <p:sldLayoutId id="2147483998" r:id="rId4"/>
    <p:sldLayoutId id="2147483999" r:id="rId5"/>
    <p:sldLayoutId id="2147484000" r:id="rId6"/>
    <p:sldLayoutId id="2147484001" r:id="rId7"/>
    <p:sldLayoutId id="2147484002" r:id="rId8"/>
    <p:sldLayoutId id="2147484003" r:id="rId9"/>
    <p:sldLayoutId id="2147484004" r:id="rId10"/>
    <p:sldLayoutId id="2147484005" r:id="rId11"/>
    <p:sldLayoutId id="2147484006" r:id="rId12"/>
    <p:sldLayoutId id="2147484007" r:id="rId13"/>
    <p:sldLayoutId id="2147484008" r:id="rId14"/>
    <p:sldLayoutId id="2147484009" r:id="rId15"/>
    <p:sldLayoutId id="2147484010" r:id="rId16"/>
    <p:sldLayoutId id="2147484011" r:id="rId17"/>
    <p:sldLayoutId id="2147484012" r:id="rId18"/>
    <p:sldLayoutId id="2147484013" r:id="rId19"/>
    <p:sldLayoutId id="2147484014" r:id="rId20"/>
    <p:sldLayoutId id="2147484015" r:id="rId21"/>
    <p:sldLayoutId id="2147484016" r:id="rId22"/>
    <p:sldLayoutId id="2147484017" r:id="rId23"/>
  </p:sldLayoutIdLst>
  <p:hf hdr="0" ftr="0"/>
  <p:txStyles>
    <p:titleStyle>
      <a:lvl1pPr algn="l" defTabSz="228554" rtl="0" eaLnBrk="1" latinLnBrk="0" hangingPunct="1">
        <a:spcBef>
          <a:spcPct val="0"/>
        </a:spcBef>
        <a:buNone/>
        <a:defRPr sz="3200" b="1" kern="1200" baseline="0">
          <a:solidFill>
            <a:schemeClr val="tx2"/>
          </a:solidFill>
          <a:latin typeface="+mj-lt"/>
          <a:ea typeface="+mj-ea"/>
          <a:cs typeface="Arial" panose="020B0604020202020204" pitchFamily="34" charset="0"/>
        </a:defRPr>
      </a:lvl1pPr>
    </p:titleStyle>
    <p:bodyStyle>
      <a:lvl1pPr marL="0" indent="0" algn="l" defTabSz="228554" rtl="0" eaLnBrk="1" latinLnBrk="0" hangingPunct="1">
        <a:spcBef>
          <a:spcPts val="1200"/>
        </a:spcBef>
        <a:buFont typeface="Arial"/>
        <a:buNone/>
        <a:defRPr sz="2200" kern="1200">
          <a:solidFill>
            <a:srgbClr val="75787B"/>
          </a:solidFill>
          <a:latin typeface="+mn-lt"/>
          <a:ea typeface="+mn-ea"/>
          <a:cs typeface="Arial" panose="020B0604020202020204" pitchFamily="34" charset="0"/>
        </a:defRPr>
      </a:lvl1pPr>
      <a:lvl2pPr marL="360363" indent="-360363" algn="l" defTabSz="228554" rtl="0" eaLnBrk="1" latinLnBrk="0" hangingPunct="1">
        <a:spcBef>
          <a:spcPts val="1200"/>
        </a:spcBef>
        <a:buFont typeface="Arial" panose="020B0604020202020204" pitchFamily="34" charset="0"/>
        <a:buChar char="•"/>
        <a:tabLst>
          <a:tab pos="449263" algn="l"/>
        </a:tabLst>
        <a:defRPr sz="2200" kern="1200">
          <a:solidFill>
            <a:srgbClr val="75787B"/>
          </a:solidFill>
          <a:latin typeface="+mn-lt"/>
          <a:ea typeface="+mn-ea"/>
          <a:cs typeface="Arial" panose="020B0604020202020204" pitchFamily="34" charset="0"/>
        </a:defRPr>
      </a:lvl2pPr>
      <a:lvl3pPr marL="714375" indent="-354013" algn="l" defTabSz="228554" rtl="0" eaLnBrk="1" latinLnBrk="0" hangingPunct="1">
        <a:spcBef>
          <a:spcPts val="1200"/>
        </a:spcBef>
        <a:buFont typeface="Arial" panose="020B0604020202020204" pitchFamily="34" charset="0"/>
        <a:buChar char="–"/>
        <a:defRPr sz="2200" kern="1200">
          <a:solidFill>
            <a:srgbClr val="75787B"/>
          </a:solidFill>
          <a:latin typeface="+mn-lt"/>
          <a:ea typeface="+mn-ea"/>
          <a:cs typeface="Arial" panose="020B0604020202020204" pitchFamily="34" charset="0"/>
        </a:defRPr>
      </a:lvl3pPr>
      <a:lvl4pPr marL="1433513" indent="-360363"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4pPr>
      <a:lvl5pPr marL="2241550" indent="-312738"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5pPr>
      <a:lvl6pPr marL="1257049" indent="-114277" algn="l" defTabSz="228554" rtl="0" eaLnBrk="1" latinLnBrk="0" hangingPunct="1">
        <a:spcBef>
          <a:spcPct val="20000"/>
        </a:spcBef>
        <a:buFont typeface="Arial"/>
        <a:buChar char="•"/>
        <a:defRPr sz="1000" kern="1200">
          <a:solidFill>
            <a:schemeClr val="tx1"/>
          </a:solidFill>
          <a:latin typeface="+mn-lt"/>
          <a:ea typeface="+mn-ea"/>
          <a:cs typeface="+mn-cs"/>
        </a:defRPr>
      </a:lvl6pPr>
      <a:lvl7pPr marL="1485603" indent="-114277" algn="l" defTabSz="228554" rtl="0" eaLnBrk="1" latinLnBrk="0" hangingPunct="1">
        <a:spcBef>
          <a:spcPct val="20000"/>
        </a:spcBef>
        <a:buFont typeface="Arial"/>
        <a:buChar char="•"/>
        <a:defRPr sz="1000" kern="1200">
          <a:solidFill>
            <a:schemeClr val="tx1"/>
          </a:solidFill>
          <a:latin typeface="+mn-lt"/>
          <a:ea typeface="+mn-ea"/>
          <a:cs typeface="+mn-cs"/>
        </a:defRPr>
      </a:lvl7pPr>
      <a:lvl8pPr marL="1714157" indent="-114277" algn="l" defTabSz="228554" rtl="0" eaLnBrk="1" latinLnBrk="0" hangingPunct="1">
        <a:spcBef>
          <a:spcPct val="20000"/>
        </a:spcBef>
        <a:buFont typeface="Arial"/>
        <a:buChar char="•"/>
        <a:defRPr sz="1000" kern="1200">
          <a:solidFill>
            <a:schemeClr val="tx1"/>
          </a:solidFill>
          <a:latin typeface="+mn-lt"/>
          <a:ea typeface="+mn-ea"/>
          <a:cs typeface="+mn-cs"/>
        </a:defRPr>
      </a:lvl8pPr>
      <a:lvl9pPr marL="1942711" indent="-114277" algn="l" defTabSz="228554" rtl="0" eaLnBrk="1" latinLnBrk="0" hangingPunct="1">
        <a:spcBef>
          <a:spcPct val="20000"/>
        </a:spcBef>
        <a:buFont typeface="Arial"/>
        <a:buChar char="•"/>
        <a:defRPr sz="1000" kern="1200">
          <a:solidFill>
            <a:schemeClr val="tx1"/>
          </a:solidFill>
          <a:latin typeface="+mn-lt"/>
          <a:ea typeface="+mn-ea"/>
          <a:cs typeface="+mn-cs"/>
        </a:defRPr>
      </a:lvl9pPr>
    </p:bodyStyle>
    <p:otherStyle>
      <a:defPPr>
        <a:defRPr lang="en-US"/>
      </a:defPPr>
      <a:lvl1pPr marL="0" algn="l" defTabSz="228554" rtl="0" eaLnBrk="1" latinLnBrk="0" hangingPunct="1">
        <a:defRPr sz="900" kern="1200">
          <a:solidFill>
            <a:schemeClr val="tx1"/>
          </a:solidFill>
          <a:latin typeface="+mn-lt"/>
          <a:ea typeface="+mn-ea"/>
          <a:cs typeface="+mn-cs"/>
        </a:defRPr>
      </a:lvl1pPr>
      <a:lvl2pPr marL="228554" algn="l" defTabSz="228554" rtl="0" eaLnBrk="1" latinLnBrk="0" hangingPunct="1">
        <a:defRPr sz="900" kern="1200">
          <a:solidFill>
            <a:schemeClr val="tx1"/>
          </a:solidFill>
          <a:latin typeface="+mn-lt"/>
          <a:ea typeface="+mn-ea"/>
          <a:cs typeface="+mn-cs"/>
        </a:defRPr>
      </a:lvl2pPr>
      <a:lvl3pPr marL="457109" algn="l" defTabSz="228554" rtl="0" eaLnBrk="1" latinLnBrk="0" hangingPunct="1">
        <a:defRPr sz="900" kern="1200">
          <a:solidFill>
            <a:schemeClr val="tx1"/>
          </a:solidFill>
          <a:latin typeface="+mn-lt"/>
          <a:ea typeface="+mn-ea"/>
          <a:cs typeface="+mn-cs"/>
        </a:defRPr>
      </a:lvl3pPr>
      <a:lvl4pPr marL="685663" algn="l" defTabSz="228554" rtl="0" eaLnBrk="1" latinLnBrk="0" hangingPunct="1">
        <a:defRPr sz="900" kern="1200">
          <a:solidFill>
            <a:schemeClr val="tx1"/>
          </a:solidFill>
          <a:latin typeface="+mn-lt"/>
          <a:ea typeface="+mn-ea"/>
          <a:cs typeface="+mn-cs"/>
        </a:defRPr>
      </a:lvl4pPr>
      <a:lvl5pPr marL="914217" algn="l" defTabSz="228554" rtl="0" eaLnBrk="1" latinLnBrk="0" hangingPunct="1">
        <a:defRPr sz="900" kern="1200">
          <a:solidFill>
            <a:schemeClr val="tx1"/>
          </a:solidFill>
          <a:latin typeface="+mn-lt"/>
          <a:ea typeface="+mn-ea"/>
          <a:cs typeface="+mn-cs"/>
        </a:defRPr>
      </a:lvl5pPr>
      <a:lvl6pPr marL="1142771" algn="l" defTabSz="228554" rtl="0" eaLnBrk="1" latinLnBrk="0" hangingPunct="1">
        <a:defRPr sz="900" kern="1200">
          <a:solidFill>
            <a:schemeClr val="tx1"/>
          </a:solidFill>
          <a:latin typeface="+mn-lt"/>
          <a:ea typeface="+mn-ea"/>
          <a:cs typeface="+mn-cs"/>
        </a:defRPr>
      </a:lvl6pPr>
      <a:lvl7pPr marL="1371326" algn="l" defTabSz="228554" rtl="0" eaLnBrk="1" latinLnBrk="0" hangingPunct="1">
        <a:defRPr sz="900" kern="1200">
          <a:solidFill>
            <a:schemeClr val="tx1"/>
          </a:solidFill>
          <a:latin typeface="+mn-lt"/>
          <a:ea typeface="+mn-ea"/>
          <a:cs typeface="+mn-cs"/>
        </a:defRPr>
      </a:lvl7pPr>
      <a:lvl8pPr marL="1599880" algn="l" defTabSz="228554" rtl="0" eaLnBrk="1" latinLnBrk="0" hangingPunct="1">
        <a:defRPr sz="900" kern="1200">
          <a:solidFill>
            <a:schemeClr val="tx1"/>
          </a:solidFill>
          <a:latin typeface="+mn-lt"/>
          <a:ea typeface="+mn-ea"/>
          <a:cs typeface="+mn-cs"/>
        </a:defRPr>
      </a:lvl8pPr>
      <a:lvl9pPr marL="1828434" algn="l" defTabSz="228554" rtl="0" eaLnBrk="1" latinLnBrk="0" hangingPunct="1">
        <a:defRPr sz="9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56">
          <p15:clr>
            <a:srgbClr val="F26B43"/>
          </p15:clr>
        </p15:guide>
        <p15:guide id="2" orient="horz" pos="45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mailto:kriti@aiforgood.co.uk" TargetMode="External"/><Relationship Id="rId2" Type="http://schemas.openxmlformats.org/officeDocument/2006/relationships/hyperlink" Target="mailto:Isabel.hernandez@sage.com" TargetMode="External"/><Relationship Id="rId1" Type="http://schemas.openxmlformats.org/officeDocument/2006/relationships/slideLayout" Target="../slideLayouts/slideLayout1.xml"/><Relationship Id="rId4" Type="http://schemas.openxmlformats.org/officeDocument/2006/relationships/hyperlink" Target="mailto:fintan@aiforgood.co.uk"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https://sagesoftware.box.com/s/di8aq3obyc4gt1nhpc4w4jcmtb7xtyng" TargetMode="External"/><Relationship Id="rId1" Type="http://schemas.openxmlformats.org/officeDocument/2006/relationships/slideLayout" Target="../slideLayouts/slideLayout29.xml"/><Relationship Id="rId4" Type="http://schemas.openxmlformats.org/officeDocument/2006/relationships/image" Target="../media/image12.jpg"/></Relationships>
</file>

<file path=ppt/slides/_rels/slide2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9.xml"/><Relationship Id="rId4" Type="http://schemas.openxmlformats.org/officeDocument/2006/relationships/hyperlink" Target="https://sagesoftware.box.com/s/di8aq3obyc4gt1nhpc4w4jcmtb7xtyng"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sagesoftware.box.com/s/wf1fwe410zl18aqmg9z2depmiomsq0zj" TargetMode="External"/><Relationship Id="rId1" Type="http://schemas.openxmlformats.org/officeDocument/2006/relationships/slideLayout" Target="../slideLayouts/slideLayout29.xml"/><Relationship Id="rId5" Type="http://schemas.openxmlformats.org/officeDocument/2006/relationships/image" Target="../media/image17.jpg"/><Relationship Id="rId4" Type="http://schemas.openxmlformats.org/officeDocument/2006/relationships/image" Target="../media/image16.jpg"/></Relationships>
</file>

<file path=ppt/slides/_rels/slide2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9.xml"/><Relationship Id="rId4" Type="http://schemas.openxmlformats.org/officeDocument/2006/relationships/hyperlink" Target="https://sagesoftware.box.com/s/nm160qbt6gh9c8bjqe6xct9x3ez893ut"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30.xml"/><Relationship Id="rId5" Type="http://schemas.openxmlformats.org/officeDocument/2006/relationships/hyperlink" Target="https://sagesoftware.box.com/s/glur0pbotik5fehrz0qkiooohgxrmrx8" TargetMode="External"/><Relationship Id="rId4" Type="http://schemas.openxmlformats.org/officeDocument/2006/relationships/image" Target="../media/image2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hyperlink" Target="https://sagesoftware.box.com/s/qwue7nintc33e30nl1pk60pp39c2ssln" TargetMode="External"/><Relationship Id="rId2" Type="http://schemas.openxmlformats.org/officeDocument/2006/relationships/image" Target="../media/image23.png"/><Relationship Id="rId1" Type="http://schemas.openxmlformats.org/officeDocument/2006/relationships/slideLayout" Target="../slideLayouts/slideLayout30.xml"/></Relationships>
</file>

<file path=ppt/slides/_rels/slide31.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5.png"/><Relationship Id="rId18" Type="http://schemas.openxmlformats.org/officeDocument/2006/relationships/hyperlink" Target="https://sagesoftware.box.com/s/ifoshq2shlz23qv11enrh4x1v2rvpfsk" TargetMode="External"/><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png"/><Relationship Id="rId17" Type="http://schemas.openxmlformats.org/officeDocument/2006/relationships/hyperlink" Target="https://sagesoftware.box.com/s/5pbrlw2iyealg6n1hgtb984kjgl8yth7" TargetMode="External"/><Relationship Id="rId2" Type="http://schemas.openxmlformats.org/officeDocument/2006/relationships/image" Target="../media/image24.png"/><Relationship Id="rId16" Type="http://schemas.openxmlformats.org/officeDocument/2006/relationships/image" Target="../media/image38.png"/><Relationship Id="rId20" Type="http://schemas.openxmlformats.org/officeDocument/2006/relationships/hyperlink" Target="http://www.sagefoundation.com/" TargetMode="External"/><Relationship Id="rId1" Type="http://schemas.openxmlformats.org/officeDocument/2006/relationships/slideLayout" Target="../slideLayouts/slideLayout30.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5" Type="http://schemas.openxmlformats.org/officeDocument/2006/relationships/image" Target="../media/image37.png"/><Relationship Id="rId10" Type="http://schemas.openxmlformats.org/officeDocument/2006/relationships/image" Target="../media/image32.png"/><Relationship Id="rId19" Type="http://schemas.openxmlformats.org/officeDocument/2006/relationships/hyperlink" Target="https://sagesoftware.box.com/s/7afh9gr42pxijyy1mvw4e78i5984jrec" TargetMode="External"/><Relationship Id="rId4" Type="http://schemas.openxmlformats.org/officeDocument/2006/relationships/image" Target="../media/image26.png"/><Relationship Id="rId9" Type="http://schemas.openxmlformats.org/officeDocument/2006/relationships/image" Target="../media/image31.png"/><Relationship Id="rId14" Type="http://schemas.openxmlformats.org/officeDocument/2006/relationships/image" Target="../media/image3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26166" y="2966345"/>
            <a:ext cx="4982448" cy="596196"/>
          </a:xfrm>
        </p:spPr>
        <p:txBody>
          <a:bodyPr/>
          <a:lstStyle/>
          <a:p>
            <a:r>
              <a:rPr lang="en-GB" dirty="0"/>
              <a:t>Programa FutureMakers</a:t>
            </a:r>
          </a:p>
        </p:txBody>
      </p:sp>
      <p:sp>
        <p:nvSpPr>
          <p:cNvPr id="8" name="Text Placeholder 7"/>
          <p:cNvSpPr>
            <a:spLocks noGrp="1"/>
          </p:cNvSpPr>
          <p:nvPr>
            <p:ph type="body" sz="quarter" idx="12"/>
          </p:nvPr>
        </p:nvSpPr>
        <p:spPr>
          <a:xfrm>
            <a:off x="825589" y="3806134"/>
            <a:ext cx="4983025" cy="548149"/>
          </a:xfrm>
        </p:spPr>
        <p:txBody>
          <a:bodyPr/>
          <a:lstStyle/>
          <a:p>
            <a:r>
              <a:rPr lang="en-GB" dirty="0" err="1"/>
              <a:t>Guía</a:t>
            </a:r>
            <a:r>
              <a:rPr lang="en-GB" dirty="0"/>
              <a:t> </a:t>
            </a:r>
            <a:r>
              <a:rPr lang="en-GB" dirty="0" smtClean="0"/>
              <a:t>para </a:t>
            </a:r>
            <a:r>
              <a:rPr lang="en-GB" dirty="0" err="1" smtClean="0"/>
              <a:t>entidades</a:t>
            </a:r>
            <a:r>
              <a:rPr lang="en-GB" dirty="0" smtClean="0"/>
              <a:t> </a:t>
            </a:r>
            <a:r>
              <a:rPr lang="en-GB" dirty="0" err="1" smtClean="0"/>
              <a:t>socias</a:t>
            </a:r>
            <a:endParaRPr lang="en-GB" dirty="0"/>
          </a:p>
          <a:p>
            <a:endParaRPr lang="en-GB" dirty="0"/>
          </a:p>
        </p:txBody>
      </p:sp>
      <p:sp>
        <p:nvSpPr>
          <p:cNvPr id="9" name="Text Placeholder 8"/>
          <p:cNvSpPr>
            <a:spLocks noGrp="1"/>
          </p:cNvSpPr>
          <p:nvPr>
            <p:ph type="body" sz="quarter" idx="13"/>
          </p:nvPr>
        </p:nvSpPr>
        <p:spPr>
          <a:xfrm>
            <a:off x="825589" y="4293320"/>
            <a:ext cx="4983025" cy="505096"/>
          </a:xfrm>
        </p:spPr>
        <p:txBody>
          <a:bodyPr/>
          <a:lstStyle/>
          <a:p>
            <a:r>
              <a:rPr lang="en-GB" dirty="0">
                <a:solidFill>
                  <a:schemeClr val="bg1"/>
                </a:solidFill>
              </a:rPr>
              <a:t>2019</a:t>
            </a:r>
          </a:p>
          <a:p>
            <a:endParaRPr lang="en-GB" dirty="0">
              <a:solidFill>
                <a:schemeClr val="bg1"/>
              </a:solidFill>
            </a:endParaRPr>
          </a:p>
        </p:txBody>
      </p:sp>
      <p:sp>
        <p:nvSpPr>
          <p:cNvPr id="2" name="TextBox 1">
            <a:extLst>
              <a:ext uri="{FF2B5EF4-FFF2-40B4-BE49-F238E27FC236}">
                <a16:creationId xmlns:a16="http://schemas.microsoft.com/office/drawing/2014/main" id="{591CFEB7-8FC9-4A9C-AD44-93D4187BCC28}"/>
              </a:ext>
            </a:extLst>
          </p:cNvPr>
          <p:cNvSpPr txBox="1"/>
          <p:nvPr/>
        </p:nvSpPr>
        <p:spPr>
          <a:xfrm>
            <a:off x="6409678" y="1802167"/>
            <a:ext cx="4749553" cy="3559946"/>
          </a:xfrm>
          <a:prstGeom prst="rect">
            <a:avLst/>
          </a:prstGeom>
          <a:noFill/>
        </p:spPr>
        <p:txBody>
          <a:bodyPr wrap="square" rtlCol="0">
            <a:spAutoFit/>
          </a:bodyPr>
          <a:lstStyle/>
          <a:p>
            <a:pPr algn="l"/>
            <a:endParaRPr lang="en-US" sz="2200" i="0" dirty="0" err="1">
              <a:solidFill>
                <a:srgbClr val="75787B"/>
              </a:solidFill>
              <a:latin typeface="Arial"/>
              <a:cs typeface="Arial"/>
            </a:endParaRPr>
          </a:p>
        </p:txBody>
      </p:sp>
    </p:spTree>
    <p:extLst>
      <p:ext uri="{BB962C8B-B14F-4D97-AF65-F5344CB8AC3E}">
        <p14:creationId xmlns:p14="http://schemas.microsoft.com/office/powerpoint/2010/main" val="28787482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2"/>
          </p:nvPr>
        </p:nvSpPr>
        <p:spPr>
          <a:xfrm>
            <a:off x="914366" y="664324"/>
            <a:ext cx="4983025" cy="548149"/>
          </a:xfrm>
        </p:spPr>
        <p:txBody>
          <a:bodyPr/>
          <a:lstStyle/>
          <a:p>
            <a:r>
              <a:rPr lang="en-GB" dirty="0"/>
              <a:t>Roles y responsabilidades</a:t>
            </a:r>
          </a:p>
          <a:p>
            <a:endParaRPr lang="en-GB" dirty="0"/>
          </a:p>
        </p:txBody>
      </p:sp>
      <p:sp>
        <p:nvSpPr>
          <p:cNvPr id="3" name="Title 2">
            <a:extLst>
              <a:ext uri="{FF2B5EF4-FFF2-40B4-BE49-F238E27FC236}">
                <a16:creationId xmlns:a16="http://schemas.microsoft.com/office/drawing/2014/main" id="{3E8A0D45-1C0E-4519-A90E-48A881BE6E59}"/>
              </a:ext>
            </a:extLst>
          </p:cNvPr>
          <p:cNvSpPr>
            <a:spLocks noGrp="1"/>
          </p:cNvSpPr>
          <p:nvPr>
            <p:ph type="title"/>
          </p:nvPr>
        </p:nvSpPr>
        <p:spPr>
          <a:xfrm>
            <a:off x="825589" y="68128"/>
            <a:ext cx="4982448" cy="596196"/>
          </a:xfrm>
        </p:spPr>
        <p:txBody>
          <a:bodyPr/>
          <a:lstStyle/>
          <a:p>
            <a:r>
              <a:rPr lang="en-US" dirty="0"/>
              <a:t>AI </a:t>
            </a:r>
            <a:r>
              <a:rPr lang="en-US" dirty="0" smtClean="0"/>
              <a:t>for Good</a:t>
            </a:r>
            <a:endParaRPr lang="en-US" dirty="0"/>
          </a:p>
        </p:txBody>
      </p:sp>
      <p:sp>
        <p:nvSpPr>
          <p:cNvPr id="7" name="TextBox 6">
            <a:extLst>
              <a:ext uri="{FF2B5EF4-FFF2-40B4-BE49-F238E27FC236}">
                <a16:creationId xmlns:a16="http://schemas.microsoft.com/office/drawing/2014/main" id="{DB798F9C-C080-4799-BA2F-017B434493E7}"/>
              </a:ext>
            </a:extLst>
          </p:cNvPr>
          <p:cNvSpPr txBox="1"/>
          <p:nvPr/>
        </p:nvSpPr>
        <p:spPr>
          <a:xfrm>
            <a:off x="603648" y="1212473"/>
            <a:ext cx="5464097" cy="4551695"/>
          </a:xfrm>
          <a:prstGeom prst="rect">
            <a:avLst/>
          </a:prstGeom>
          <a:solidFill>
            <a:schemeClr val="tx2"/>
          </a:solidFill>
        </p:spPr>
        <p:txBody>
          <a:bodyPr wrap="square" rtlCol="0">
            <a:spAutoFit/>
          </a:bodyPr>
          <a:lstStyle/>
          <a:p>
            <a:pPr algn="l">
              <a:lnSpc>
                <a:spcPct val="150000"/>
              </a:lnSpc>
            </a:pPr>
            <a:endParaRPr lang="en-GB" sz="1200" i="0" dirty="0">
              <a:solidFill>
                <a:schemeClr val="bg2"/>
              </a:solidFill>
            </a:endParaRPr>
          </a:p>
          <a:p>
            <a:pPr algn="l">
              <a:spcAft>
                <a:spcPts val="600"/>
              </a:spcAft>
            </a:pPr>
            <a:r>
              <a:rPr lang="en-GB" sz="1200" i="0" dirty="0">
                <a:solidFill>
                  <a:schemeClr val="bg2"/>
                </a:solidFill>
              </a:rPr>
              <a:t>Avanzar en la estrategia de Sage FutureMakers</a:t>
            </a:r>
          </a:p>
          <a:p>
            <a:pPr algn="l">
              <a:spcAft>
                <a:spcPts val="600"/>
              </a:spcAft>
            </a:pPr>
            <a:r>
              <a:rPr lang="en-GB" sz="1200" i="0" dirty="0">
                <a:solidFill>
                  <a:schemeClr val="bg2"/>
                </a:solidFill>
              </a:rPr>
              <a:t>Desarrollar el plan de estudios del curso técnico, bibliotecas, repositorios de código</a:t>
            </a:r>
          </a:p>
          <a:p>
            <a:pPr algn="l">
              <a:spcAft>
                <a:spcPts val="600"/>
              </a:spcAft>
            </a:pPr>
            <a:r>
              <a:rPr lang="en-GB" sz="1200" i="0" dirty="0">
                <a:solidFill>
                  <a:schemeClr val="bg2"/>
                </a:solidFill>
              </a:rPr>
              <a:t>Cree contenido de capacitación técnica y ejecute sesiones de preparación de video para los capacitadores.</a:t>
            </a:r>
          </a:p>
          <a:p>
            <a:pPr algn="l">
              <a:spcAft>
                <a:spcPts val="600"/>
              </a:spcAft>
            </a:pPr>
            <a:r>
              <a:rPr lang="en-GB" sz="1200" i="0" dirty="0">
                <a:solidFill>
                  <a:schemeClr val="bg2"/>
                </a:solidFill>
              </a:rPr>
              <a:t>Entrenamiento de líderes para voluntarios</a:t>
            </a:r>
          </a:p>
          <a:p>
            <a:pPr algn="l">
              <a:spcAft>
                <a:spcPts val="600"/>
              </a:spcAft>
            </a:pPr>
            <a:r>
              <a:rPr lang="en-GB" sz="1200" i="0" dirty="0">
                <a:solidFill>
                  <a:schemeClr val="bg2"/>
                </a:solidFill>
              </a:rPr>
              <a:t>Proporcionar a los socios de la organización benéfica las habilidades y capacidades técnicas para entregar el contenido de una manera atractiva.</a:t>
            </a:r>
          </a:p>
          <a:p>
            <a:pPr algn="l">
              <a:spcAft>
                <a:spcPts val="600"/>
              </a:spcAft>
            </a:pPr>
            <a:r>
              <a:rPr lang="en-GB" sz="1200" i="0" dirty="0">
                <a:solidFill>
                  <a:schemeClr val="bg2"/>
                </a:solidFill>
              </a:rPr>
              <a:t>Establecer y administrar una junta asesora independiente para el programa de fuentes abiertas.</a:t>
            </a:r>
          </a:p>
          <a:p>
            <a:pPr algn="l">
              <a:spcAft>
                <a:spcPts val="600"/>
              </a:spcAft>
            </a:pPr>
            <a:r>
              <a:rPr lang="en-GB" sz="1200" i="0" dirty="0">
                <a:solidFill>
                  <a:schemeClr val="bg2"/>
                </a:solidFill>
              </a:rPr>
              <a:t>Actualizar el plan de estudios semestralmente y crear una aplicación para los jóvenes </a:t>
            </a:r>
            <a:endParaRPr lang="en-US" sz="1200" i="0" dirty="0">
              <a:solidFill>
                <a:schemeClr val="bg2"/>
              </a:solidFill>
            </a:endParaRPr>
          </a:p>
          <a:p>
            <a:pPr algn="l">
              <a:spcAft>
                <a:spcPts val="600"/>
              </a:spcAft>
            </a:pPr>
            <a:r>
              <a:rPr lang="en-GB" sz="1200" i="0" dirty="0">
                <a:solidFill>
                  <a:schemeClr val="bg2"/>
                </a:solidFill>
              </a:rPr>
              <a:t>Identificar y gestionar las oportunidades para posibilitar y ofrecer oportunidades de aprendizaje continuo a los antiguos alumnos de las fases 1 y 2.</a:t>
            </a:r>
          </a:p>
          <a:p>
            <a:pPr algn="l"/>
            <a:r>
              <a:rPr lang="en-GB" sz="1200" i="0" dirty="0">
                <a:solidFill>
                  <a:schemeClr val="bg2"/>
                </a:solidFill>
              </a:rPr>
              <a:t>Crear contenido y recursos en línea para que los jóvenes escuchen a los profesionales del mundo real que utilizan sus habilidades de inteligencia artificial para lograr un impacto social. </a:t>
            </a:r>
            <a:endParaRPr lang="en-US" sz="1200" i="0" dirty="0">
              <a:solidFill>
                <a:schemeClr val="bg2"/>
              </a:solidFill>
            </a:endParaRPr>
          </a:p>
          <a:p>
            <a:pPr algn="l">
              <a:lnSpc>
                <a:spcPct val="150000"/>
              </a:lnSpc>
            </a:pPr>
            <a:endParaRPr lang="en-US" sz="1200" i="0" dirty="0">
              <a:solidFill>
                <a:schemeClr val="bg2"/>
              </a:solidFill>
            </a:endParaRPr>
          </a:p>
        </p:txBody>
      </p:sp>
      <p:sp>
        <p:nvSpPr>
          <p:cNvPr id="2" name="Double Bracket 1">
            <a:extLst>
              <a:ext uri="{FF2B5EF4-FFF2-40B4-BE49-F238E27FC236}">
                <a16:creationId xmlns:a16="http://schemas.microsoft.com/office/drawing/2014/main" id="{98C15B24-B6E7-42AC-8DF3-4583E7D9D6C7}"/>
              </a:ext>
            </a:extLst>
          </p:cNvPr>
          <p:cNvSpPr/>
          <p:nvPr/>
        </p:nvSpPr>
        <p:spPr>
          <a:xfrm>
            <a:off x="1544714" y="207124"/>
            <a:ext cx="3684233" cy="914400"/>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206624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43B0A5-AEB7-4FFE-B284-07CE9EEE935D}"/>
              </a:ext>
            </a:extLst>
          </p:cNvPr>
          <p:cNvSpPr txBox="1"/>
          <p:nvPr/>
        </p:nvSpPr>
        <p:spPr>
          <a:xfrm>
            <a:off x="272704" y="323562"/>
            <a:ext cx="8355907" cy="523220"/>
          </a:xfrm>
          <a:prstGeom prst="rect">
            <a:avLst/>
          </a:prstGeom>
          <a:noFill/>
        </p:spPr>
        <p:txBody>
          <a:bodyPr wrap="square" rtlCol="0">
            <a:spAutoFit/>
          </a:bodyPr>
          <a:lstStyle/>
          <a:p>
            <a:pPr algn="l"/>
            <a:r>
              <a:rPr lang="en-US" sz="2800" i="0" dirty="0">
                <a:solidFill>
                  <a:schemeClr val="accent1"/>
                </a:solidFill>
                <a:latin typeface="+mj-lt"/>
              </a:rPr>
              <a:t>Criterios de participación: </a:t>
            </a:r>
            <a:r>
              <a:rPr lang="en-US" sz="2800" i="0" dirty="0">
                <a:solidFill>
                  <a:schemeClr val="tx2"/>
                </a:solidFill>
                <a:latin typeface="+mj-lt"/>
              </a:rPr>
              <a:t>Estudiantes y Voluntarios </a:t>
            </a:r>
          </a:p>
        </p:txBody>
      </p:sp>
      <p:sp>
        <p:nvSpPr>
          <p:cNvPr id="3" name="Double Bracket 2">
            <a:extLst>
              <a:ext uri="{FF2B5EF4-FFF2-40B4-BE49-F238E27FC236}">
                <a16:creationId xmlns:a16="http://schemas.microsoft.com/office/drawing/2014/main" id="{AA00D776-890E-4146-8E69-0B59EEA9A7F8}"/>
              </a:ext>
            </a:extLst>
          </p:cNvPr>
          <p:cNvSpPr/>
          <p:nvPr/>
        </p:nvSpPr>
        <p:spPr>
          <a:xfrm>
            <a:off x="272704" y="227374"/>
            <a:ext cx="8289405" cy="715595"/>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B5D26D-D2E8-4346-ACBA-759053EDA070}"/>
              </a:ext>
            </a:extLst>
          </p:cNvPr>
          <p:cNvSpPr txBox="1"/>
          <p:nvPr/>
        </p:nvSpPr>
        <p:spPr>
          <a:xfrm>
            <a:off x="6458396" y="1484783"/>
            <a:ext cx="4696287" cy="4401205"/>
          </a:xfrm>
          <a:prstGeom prst="rect">
            <a:avLst/>
          </a:prstGeom>
          <a:noFill/>
          <a:ln>
            <a:solidFill>
              <a:schemeClr val="bg1"/>
            </a:solidFill>
          </a:ln>
        </p:spPr>
        <p:txBody>
          <a:bodyPr wrap="square" rtlCol="0">
            <a:spAutoFit/>
          </a:bodyPr>
          <a:lstStyle/>
          <a:p>
            <a:r>
              <a:rPr lang="en-US" sz="2000" i="0" dirty="0">
                <a:solidFill>
                  <a:schemeClr val="accent1"/>
                </a:solidFill>
                <a:latin typeface="+mj-lt"/>
              </a:rPr>
              <a:t>Voluntarios</a:t>
            </a:r>
          </a:p>
          <a:p>
            <a:pPr algn="l"/>
            <a:endParaRPr lang="en-US" sz="2000" i="0" dirty="0">
              <a:solidFill>
                <a:schemeClr val="bg1"/>
              </a:solidFill>
              <a:latin typeface="+mj-lt"/>
            </a:endParaRPr>
          </a:p>
          <a:p>
            <a:pPr marL="342900" indent="-342900" algn="l">
              <a:buFont typeface="Wingdings" panose="05000000000000000000" pitchFamily="2" charset="2"/>
              <a:buChar char="ü"/>
            </a:pPr>
            <a:r>
              <a:rPr lang="en-US" sz="2000" i="0" dirty="0">
                <a:solidFill>
                  <a:schemeClr val="bg1"/>
                </a:solidFill>
                <a:latin typeface="+mj-lt"/>
              </a:rPr>
              <a:t>Exposición general a la programación</a:t>
            </a:r>
          </a:p>
          <a:p>
            <a:pPr algn="l"/>
            <a:endParaRPr lang="en-US" sz="2000" i="0" dirty="0">
              <a:solidFill>
                <a:schemeClr val="bg1"/>
              </a:solidFill>
              <a:latin typeface="+mj-lt"/>
            </a:endParaRPr>
          </a:p>
          <a:p>
            <a:pPr marL="342900" indent="-342900" algn="l">
              <a:buFont typeface="Wingdings" panose="05000000000000000000" pitchFamily="2" charset="2"/>
              <a:buChar char="ü"/>
            </a:pPr>
            <a:r>
              <a:rPr lang="en-US" sz="2000" i="0" dirty="0">
                <a:solidFill>
                  <a:schemeClr val="bg1"/>
                </a:solidFill>
                <a:latin typeface="+mj-lt"/>
              </a:rPr>
              <a:t>Experiencia con cualquier tipo de lenguaje de programación</a:t>
            </a:r>
          </a:p>
          <a:p>
            <a:pPr algn="l"/>
            <a:endParaRPr lang="en-US" sz="2000" i="0" dirty="0">
              <a:solidFill>
                <a:schemeClr val="bg1"/>
              </a:solidFill>
              <a:latin typeface="+mj-lt"/>
            </a:endParaRPr>
          </a:p>
          <a:p>
            <a:pPr marL="342900" indent="-342900" algn="l">
              <a:buFont typeface="Wingdings" panose="05000000000000000000" pitchFamily="2" charset="2"/>
              <a:buChar char="ü"/>
            </a:pPr>
            <a:r>
              <a:rPr lang="en-US" sz="2000" i="0" dirty="0">
                <a:solidFill>
                  <a:schemeClr val="bg1"/>
                </a:solidFill>
                <a:latin typeface="+mj-lt"/>
              </a:rPr>
              <a:t>Experiencia laboral previa </a:t>
            </a:r>
          </a:p>
          <a:p>
            <a:pPr algn="l"/>
            <a:r>
              <a:rPr lang="en-US" sz="2000" i="0" dirty="0">
                <a:solidFill>
                  <a:schemeClr val="bg1"/>
                </a:solidFill>
                <a:latin typeface="+mj-lt"/>
              </a:rPr>
              <a:t>	con la juventud</a:t>
            </a:r>
          </a:p>
          <a:p>
            <a:pPr algn="l"/>
            <a:endParaRPr lang="en-US" sz="2000" i="0" dirty="0">
              <a:solidFill>
                <a:schemeClr val="bg1"/>
              </a:solidFill>
              <a:latin typeface="+mj-lt"/>
            </a:endParaRPr>
          </a:p>
          <a:p>
            <a:pPr marL="342900" indent="-342900" algn="l">
              <a:buFont typeface="Wingdings" panose="05000000000000000000" pitchFamily="2" charset="2"/>
              <a:buChar char="ü"/>
            </a:pPr>
            <a:r>
              <a:rPr lang="en-US" sz="2000" i="0" dirty="0">
                <a:solidFill>
                  <a:schemeClr val="bg1"/>
                </a:solidFill>
                <a:latin typeface="+mj-lt"/>
              </a:rPr>
              <a:t>Disponibilidad para realizar los ejercicios al menos una vez antes de la sesión con AI for Good.</a:t>
            </a:r>
          </a:p>
        </p:txBody>
      </p:sp>
      <p:sp>
        <p:nvSpPr>
          <p:cNvPr id="7" name="TextBox 6">
            <a:extLst>
              <a:ext uri="{FF2B5EF4-FFF2-40B4-BE49-F238E27FC236}">
                <a16:creationId xmlns:a16="http://schemas.microsoft.com/office/drawing/2014/main" id="{FE2C1182-9518-45AF-8E3D-D7CB12EEA487}"/>
              </a:ext>
            </a:extLst>
          </p:cNvPr>
          <p:cNvSpPr txBox="1"/>
          <p:nvPr/>
        </p:nvSpPr>
        <p:spPr>
          <a:xfrm>
            <a:off x="563824" y="1492048"/>
            <a:ext cx="4696287" cy="4493538"/>
          </a:xfrm>
          <a:prstGeom prst="rect">
            <a:avLst/>
          </a:prstGeom>
          <a:noFill/>
          <a:ln>
            <a:solidFill>
              <a:schemeClr val="bg1"/>
            </a:solidFill>
          </a:ln>
        </p:spPr>
        <p:txBody>
          <a:bodyPr wrap="square" rtlCol="0">
            <a:spAutoFit/>
          </a:bodyPr>
          <a:lstStyle/>
          <a:p>
            <a:r>
              <a:rPr lang="en-US" sz="2000" i="0" dirty="0">
                <a:solidFill>
                  <a:schemeClr val="accent1"/>
                </a:solidFill>
                <a:latin typeface="+mj-lt"/>
              </a:rPr>
              <a:t>Estudiantes</a:t>
            </a:r>
          </a:p>
          <a:p>
            <a:pPr algn="l"/>
            <a:endParaRPr lang="en-US" sz="2000" i="0" dirty="0">
              <a:solidFill>
                <a:schemeClr val="bg1"/>
              </a:solidFill>
              <a:latin typeface="+mj-lt"/>
            </a:endParaRPr>
          </a:p>
          <a:p>
            <a:pPr marL="342900" indent="-342900" algn="l">
              <a:buFont typeface="Wingdings" panose="05000000000000000000" pitchFamily="2" charset="2"/>
              <a:buChar char="ü"/>
            </a:pPr>
            <a:r>
              <a:rPr lang="en-US" sz="2000" i="0" dirty="0">
                <a:solidFill>
                  <a:schemeClr val="bg1"/>
                </a:solidFill>
                <a:latin typeface="+mj-lt"/>
              </a:rPr>
              <a:t>Conocimientos básicos de informática</a:t>
            </a:r>
          </a:p>
          <a:p>
            <a:pPr marL="342900" indent="-342900" algn="l">
              <a:buFont typeface="Wingdings" panose="05000000000000000000" pitchFamily="2" charset="2"/>
              <a:buChar char="ü"/>
            </a:pPr>
            <a:endParaRPr lang="en-US" sz="2000" i="0" dirty="0">
              <a:solidFill>
                <a:schemeClr val="bg1"/>
              </a:solidFill>
              <a:latin typeface="+mj-lt"/>
            </a:endParaRPr>
          </a:p>
          <a:p>
            <a:pPr marL="342900" indent="-342900" algn="l">
              <a:buFont typeface="Wingdings" panose="05000000000000000000" pitchFamily="2" charset="2"/>
              <a:buChar char="ü"/>
            </a:pPr>
            <a:r>
              <a:rPr lang="en-US" sz="2000" i="0" dirty="0">
                <a:solidFill>
                  <a:schemeClr val="bg1"/>
                </a:solidFill>
                <a:latin typeface="+mj-lt"/>
              </a:rPr>
              <a:t>13-17 años de edad</a:t>
            </a:r>
          </a:p>
          <a:p>
            <a:pPr marL="342900" indent="-342900" algn="l">
              <a:buFont typeface="Wingdings" panose="05000000000000000000" pitchFamily="2" charset="2"/>
              <a:buChar char="ü"/>
            </a:pPr>
            <a:endParaRPr lang="en-US" sz="2000" i="0" dirty="0">
              <a:solidFill>
                <a:schemeClr val="bg1"/>
              </a:solidFill>
              <a:latin typeface="+mj-lt"/>
            </a:endParaRPr>
          </a:p>
          <a:p>
            <a:pPr marL="342900" indent="-342900" algn="l">
              <a:buFont typeface="Wingdings" panose="05000000000000000000" pitchFamily="2" charset="2"/>
              <a:buChar char="ü"/>
            </a:pPr>
            <a:r>
              <a:rPr lang="en-US" sz="2000" i="0" dirty="0">
                <a:solidFill>
                  <a:schemeClr val="bg1"/>
                </a:solidFill>
                <a:latin typeface="+mj-lt"/>
              </a:rPr>
              <a:t>Poco acceso al conocimiento de la IA, con voluntad de aprender</a:t>
            </a:r>
          </a:p>
          <a:p>
            <a:pPr marL="342900" indent="-342900" algn="l">
              <a:buFont typeface="Wingdings" panose="05000000000000000000" pitchFamily="2" charset="2"/>
              <a:buChar char="ü"/>
            </a:pPr>
            <a:endParaRPr lang="en-US" sz="2000" i="0" dirty="0">
              <a:solidFill>
                <a:schemeClr val="bg1"/>
              </a:solidFill>
              <a:latin typeface="+mj-lt"/>
            </a:endParaRPr>
          </a:p>
          <a:p>
            <a:pPr marL="342900" indent="-342900" algn="l">
              <a:buFont typeface="Wingdings" panose="05000000000000000000" pitchFamily="2" charset="2"/>
              <a:buChar char="ü"/>
            </a:pPr>
            <a:r>
              <a:rPr lang="en-US" sz="2000" i="0" dirty="0">
                <a:solidFill>
                  <a:schemeClr val="bg1"/>
                </a:solidFill>
                <a:latin typeface="+mj-lt"/>
              </a:rPr>
              <a:t>Un mínimo del 50% de chicas</a:t>
            </a:r>
          </a:p>
          <a:p>
            <a:pPr algn="l"/>
            <a:endParaRPr lang="en-US" sz="2000" i="0" dirty="0">
              <a:solidFill>
                <a:schemeClr val="bg1"/>
              </a:solidFill>
              <a:latin typeface="+mj-lt"/>
            </a:endParaRPr>
          </a:p>
          <a:p>
            <a:pPr marL="342900" indent="-342900" algn="l">
              <a:buFont typeface="Wingdings" panose="05000000000000000000" pitchFamily="2" charset="2"/>
              <a:buChar char="ü"/>
            </a:pPr>
            <a:r>
              <a:rPr lang="en-US" sz="2000" i="0" dirty="0">
                <a:solidFill>
                  <a:schemeClr val="bg1"/>
                </a:solidFill>
                <a:latin typeface="+mj-lt"/>
              </a:rPr>
              <a:t>Acceso de transporte al sitio</a:t>
            </a:r>
          </a:p>
          <a:p>
            <a:pPr algn="l"/>
            <a:endParaRPr lang="en-US" sz="2000" i="0" dirty="0">
              <a:solidFill>
                <a:schemeClr val="bg1"/>
              </a:solidFill>
              <a:latin typeface="+mj-lt"/>
            </a:endParaRPr>
          </a:p>
        </p:txBody>
      </p:sp>
    </p:spTree>
    <p:extLst>
      <p:ext uri="{BB962C8B-B14F-4D97-AF65-F5344CB8AC3E}">
        <p14:creationId xmlns:p14="http://schemas.microsoft.com/office/powerpoint/2010/main" val="29481860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97150" y="1272709"/>
            <a:ext cx="12100264" cy="4968293"/>
          </a:xfrm>
        </p:spPr>
        <p:txBody>
          <a:bodyPr/>
          <a:lstStyle/>
          <a:p>
            <a:pPr algn="l"/>
            <a:r>
              <a:rPr lang="en-US" sz="1400" b="0" dirty="0">
                <a:solidFill>
                  <a:schemeClr val="bg1"/>
                </a:solidFill>
              </a:rPr>
              <a:t/>
            </a:r>
            <a:br>
              <a:rPr lang="en-US" sz="1400" b="0" dirty="0">
                <a:solidFill>
                  <a:schemeClr val="bg1"/>
                </a:solidFill>
              </a:rPr>
            </a:br>
            <a:r>
              <a:rPr lang="en-US" sz="1400" b="0" dirty="0">
                <a:solidFill>
                  <a:schemeClr val="bg1"/>
                </a:solidFill>
              </a:rPr>
              <a:t>1 Entrenador, 1 Entrenador Adjunto*, 4 Voluntarios Sabios por sesión</a:t>
            </a:r>
            <a:br>
              <a:rPr lang="en-US" sz="1400" b="0" dirty="0">
                <a:solidFill>
                  <a:schemeClr val="bg1"/>
                </a:solidFill>
              </a:rPr>
            </a:br>
            <a:r>
              <a:rPr lang="en-US" sz="1400" b="0" dirty="0">
                <a:solidFill>
                  <a:schemeClr val="bg1"/>
                </a:solidFill>
              </a:rPr>
              <a:t/>
            </a:r>
            <a:br>
              <a:rPr lang="en-US" sz="1400" b="0" dirty="0">
                <a:solidFill>
                  <a:schemeClr val="bg1"/>
                </a:solidFill>
              </a:rPr>
            </a:br>
            <a:r>
              <a:rPr lang="en-US" sz="1400" b="0" u="sng" dirty="0"/>
              <a:t>Experiencia:</a:t>
            </a:r>
            <a:r>
              <a:rPr lang="en-US" sz="1400" b="0" dirty="0">
                <a:solidFill>
                  <a:schemeClr val="bg1"/>
                </a:solidFill>
              </a:rPr>
              <a:t/>
            </a:r>
            <a:br>
              <a:rPr lang="en-US" sz="1400" b="0" dirty="0">
                <a:solidFill>
                  <a:schemeClr val="bg1"/>
                </a:solidFill>
              </a:rPr>
            </a:br>
            <a:r>
              <a:rPr lang="en-US" sz="1400" b="0" dirty="0">
                <a:solidFill>
                  <a:schemeClr val="bg1"/>
                </a:solidFill>
              </a:rPr>
              <a:t/>
            </a:r>
            <a:br>
              <a:rPr lang="en-US" sz="1400" b="0" dirty="0">
                <a:solidFill>
                  <a:schemeClr val="bg1"/>
                </a:solidFill>
              </a:rPr>
            </a:br>
            <a:r>
              <a:rPr lang="en-US" sz="1400" b="0" dirty="0">
                <a:solidFill>
                  <a:schemeClr val="bg1"/>
                </a:solidFill>
              </a:rPr>
              <a:t>100 horas de programación en Python</a:t>
            </a:r>
            <a:br>
              <a:rPr lang="en-US" sz="1400" b="0" dirty="0">
                <a:solidFill>
                  <a:schemeClr val="bg1"/>
                </a:solidFill>
              </a:rPr>
            </a:br>
            <a:r>
              <a:rPr lang="en-US" sz="1400" b="0" dirty="0">
                <a:solidFill>
                  <a:schemeClr val="bg1"/>
                </a:solidFill>
              </a:rPr>
              <a:t>Comodidad con la interfaz de línea de comandos </a:t>
            </a:r>
            <a:br>
              <a:rPr lang="en-US" sz="1400" b="0" dirty="0">
                <a:solidFill>
                  <a:schemeClr val="bg1"/>
                </a:solidFill>
              </a:rPr>
            </a:br>
            <a:r>
              <a:rPr lang="en-US" sz="1400" b="0" dirty="0">
                <a:solidFill>
                  <a:schemeClr val="bg1"/>
                </a:solidFill>
              </a:rPr>
              <a:t>Excelentes habilidades de comunicación </a:t>
            </a:r>
            <a:br>
              <a:rPr lang="en-US" sz="1400" b="0" dirty="0">
                <a:solidFill>
                  <a:schemeClr val="bg1"/>
                </a:solidFill>
              </a:rPr>
            </a:br>
            <a:r>
              <a:rPr lang="en-US" sz="1400" b="0" dirty="0">
                <a:solidFill>
                  <a:schemeClr val="bg1"/>
                </a:solidFill>
              </a:rPr>
              <a:t>Experiencia previa de trabajo y enseñanza con jóvenes </a:t>
            </a:r>
            <a:br>
              <a:rPr lang="en-US" sz="1400" b="0" dirty="0">
                <a:solidFill>
                  <a:schemeClr val="bg1"/>
                </a:solidFill>
              </a:rPr>
            </a:br>
            <a:r>
              <a:rPr lang="en-US" sz="1400" b="0" dirty="0">
                <a:solidFill>
                  <a:schemeClr val="bg1"/>
                </a:solidFill>
              </a:rPr>
              <a:t>Verificaciones de antecedentes aseguradas localmente </a:t>
            </a:r>
            <a:br>
              <a:rPr lang="en-US" sz="1400" b="0" dirty="0">
                <a:solidFill>
                  <a:schemeClr val="bg1"/>
                </a:solidFill>
              </a:rPr>
            </a:br>
            <a:r>
              <a:rPr lang="en-US" sz="1400" b="0" dirty="0">
                <a:solidFill>
                  <a:schemeClr val="bg1"/>
                </a:solidFill>
              </a:rPr>
              <a:t>Comprensión preferida de la IA / Aprendizaje de máquinas y experiencia práctica en la creación de productos y servicios ML.</a:t>
            </a:r>
            <a:br>
              <a:rPr lang="en-US" sz="1400" b="0" dirty="0">
                <a:solidFill>
                  <a:schemeClr val="bg1"/>
                </a:solidFill>
              </a:rPr>
            </a:br>
            <a:r>
              <a:rPr lang="en-US" sz="1400" b="0" dirty="0">
                <a:solidFill>
                  <a:schemeClr val="bg1"/>
                </a:solidFill>
              </a:rPr>
              <a:t>La diversidad de los formadores es una necesidad (género, raza, antecedentes, </a:t>
            </a:r>
            <a:r>
              <a:rPr lang="en-US" sz="1400" b="0" dirty="0" err="1">
                <a:solidFill>
                  <a:schemeClr val="bg1"/>
                </a:solidFill>
              </a:rPr>
              <a:t>etc.</a:t>
            </a:r>
            <a:r>
              <a:rPr lang="en-US" sz="1400" b="0" dirty="0">
                <a:solidFill>
                  <a:schemeClr val="bg1"/>
                </a:solidFill>
              </a:rPr>
              <a:t>). </a:t>
            </a:r>
            <a:br>
              <a:rPr lang="en-US" sz="1400" b="0" dirty="0">
                <a:solidFill>
                  <a:schemeClr val="bg1"/>
                </a:solidFill>
              </a:rPr>
            </a:br>
            <a:r>
              <a:rPr lang="en-US" sz="1200" b="0" i="1" dirty="0">
                <a:solidFill>
                  <a:schemeClr val="bg1"/>
                </a:solidFill>
              </a:rPr>
              <a:t>*Los instructores</a:t>
            </a:r>
            <a:r>
              <a:rPr lang="en-US" sz="1400" b="0" dirty="0">
                <a:solidFill>
                  <a:schemeClr val="bg1"/>
                </a:solidFill>
              </a:rPr>
              <a:t> adjuntos</a:t>
            </a:r>
            <a:r>
              <a:rPr lang="en-US" sz="1200" b="0" i="1" dirty="0">
                <a:solidFill>
                  <a:schemeClr val="bg1"/>
                </a:solidFill>
              </a:rPr>
              <a:t> pueden tener menos experiencia (estudiantes universitarios), pero participan en la educación tecnológica en cierta medida.</a:t>
            </a:r>
            <a:r>
              <a:rPr lang="en-US" sz="1400" b="0" dirty="0">
                <a:solidFill>
                  <a:schemeClr val="bg1"/>
                </a:solidFill>
              </a:rPr>
              <a:t/>
            </a:r>
            <a:br>
              <a:rPr lang="en-US" sz="1400" b="0" dirty="0">
                <a:solidFill>
                  <a:schemeClr val="bg1"/>
                </a:solidFill>
              </a:rPr>
            </a:br>
            <a:r>
              <a:rPr lang="en-US" sz="1400" b="0" dirty="0">
                <a:solidFill>
                  <a:schemeClr val="bg1"/>
                </a:solidFill>
              </a:rPr>
              <a:t/>
            </a:r>
            <a:br>
              <a:rPr lang="en-US" sz="1400" b="0" dirty="0">
                <a:solidFill>
                  <a:schemeClr val="bg1"/>
                </a:solidFill>
              </a:rPr>
            </a:br>
            <a:r>
              <a:rPr lang="en-US" sz="1400" b="0" u="sng" dirty="0"/>
              <a:t>Entrenamiento: </a:t>
            </a:r>
            <a:r>
              <a:rPr lang="en-US" sz="1400" b="0" dirty="0">
                <a:solidFill>
                  <a:schemeClr val="bg1"/>
                </a:solidFill>
              </a:rPr>
              <a:t/>
            </a:r>
            <a:br>
              <a:rPr lang="en-US" sz="1400" b="0" dirty="0">
                <a:solidFill>
                  <a:schemeClr val="bg1"/>
                </a:solidFill>
              </a:rPr>
            </a:br>
            <a:r>
              <a:rPr lang="en-US" sz="1400" b="0" dirty="0">
                <a:solidFill>
                  <a:schemeClr val="bg1"/>
                </a:solidFill>
              </a:rPr>
              <a:t/>
            </a:r>
            <a:br>
              <a:rPr lang="en-US" sz="1400" b="0" dirty="0">
                <a:solidFill>
                  <a:schemeClr val="bg1"/>
                </a:solidFill>
              </a:rPr>
            </a:br>
            <a:r>
              <a:rPr lang="en-US" sz="1400" b="0" dirty="0">
                <a:solidFill>
                  <a:schemeClr val="bg1"/>
                </a:solidFill>
              </a:rPr>
              <a:t>Los capacitadores recibirán sesiones de capacitación virtual 4 semanas antes del evento programado. </a:t>
            </a:r>
            <a:br>
              <a:rPr lang="en-US" sz="1400" b="0" dirty="0">
                <a:solidFill>
                  <a:schemeClr val="bg1"/>
                </a:solidFill>
              </a:rPr>
            </a:br>
            <a:r>
              <a:rPr lang="en-US" sz="1400" b="0" dirty="0">
                <a:solidFill>
                  <a:schemeClr val="bg1"/>
                </a:solidFill>
              </a:rPr>
              <a:t>Una sesión de video de seguimiento, si es necesario, 2 semanas antes del evento </a:t>
            </a:r>
            <a:br>
              <a:rPr lang="en-US" sz="1400" b="0" dirty="0">
                <a:solidFill>
                  <a:schemeClr val="bg1"/>
                </a:solidFill>
              </a:rPr>
            </a:br>
            <a:r>
              <a:rPr lang="en-US" sz="1400" b="0" dirty="0">
                <a:solidFill>
                  <a:schemeClr val="bg1"/>
                </a:solidFill>
              </a:rPr>
              <a:t>Los capacitadores deben asistir a una videollamada para proporcionar retroalimentación que ayude a mejorar el contenido. </a:t>
            </a:r>
            <a:br>
              <a:rPr lang="en-US" sz="1400" b="0" dirty="0">
                <a:solidFill>
                  <a:schemeClr val="bg1"/>
                </a:solidFill>
              </a:rPr>
            </a:br>
            <a:r>
              <a:rPr lang="en-US" sz="1400" b="0" dirty="0">
                <a:solidFill>
                  <a:schemeClr val="bg1"/>
                </a:solidFill>
              </a:rPr>
              <a:t>La organización benéfica asociada debe garantizar la mayor continuidad posible en los formadores de cada lugar.</a:t>
            </a:r>
            <a:endParaRPr lang="en-GB" sz="1400" b="0" dirty="0">
              <a:solidFill>
                <a:schemeClr val="bg1"/>
              </a:solidFill>
            </a:endParaRPr>
          </a:p>
        </p:txBody>
      </p:sp>
      <p:sp>
        <p:nvSpPr>
          <p:cNvPr id="2" name="TextBox 1">
            <a:extLst>
              <a:ext uri="{FF2B5EF4-FFF2-40B4-BE49-F238E27FC236}">
                <a16:creationId xmlns:a16="http://schemas.microsoft.com/office/drawing/2014/main" id="{E143B0A5-AEB7-4FFE-B284-07CE9EEE935D}"/>
              </a:ext>
            </a:extLst>
          </p:cNvPr>
          <p:cNvSpPr txBox="1"/>
          <p:nvPr/>
        </p:nvSpPr>
        <p:spPr>
          <a:xfrm>
            <a:off x="497149" y="452761"/>
            <a:ext cx="7724138" cy="584775"/>
          </a:xfrm>
          <a:prstGeom prst="rect">
            <a:avLst/>
          </a:prstGeom>
          <a:noFill/>
        </p:spPr>
        <p:txBody>
          <a:bodyPr wrap="square" rtlCol="0">
            <a:spAutoFit/>
          </a:bodyPr>
          <a:lstStyle/>
          <a:p>
            <a:pPr algn="l"/>
            <a:r>
              <a:rPr lang="en-US" i="0" dirty="0">
                <a:solidFill>
                  <a:schemeClr val="accent1"/>
                </a:solidFill>
              </a:rPr>
              <a:t>Criterios de participación: </a:t>
            </a:r>
            <a:r>
              <a:rPr lang="en-US" i="0" dirty="0">
                <a:solidFill>
                  <a:schemeClr val="tx2"/>
                </a:solidFill>
              </a:rPr>
              <a:t>Entrenadores </a:t>
            </a:r>
          </a:p>
        </p:txBody>
      </p:sp>
      <p:sp>
        <p:nvSpPr>
          <p:cNvPr id="3" name="Double Bracket 2">
            <a:extLst>
              <a:ext uri="{FF2B5EF4-FFF2-40B4-BE49-F238E27FC236}">
                <a16:creationId xmlns:a16="http://schemas.microsoft.com/office/drawing/2014/main" id="{AA00D776-890E-4146-8E69-0B59EEA9A7F8}"/>
              </a:ext>
            </a:extLst>
          </p:cNvPr>
          <p:cNvSpPr/>
          <p:nvPr/>
        </p:nvSpPr>
        <p:spPr>
          <a:xfrm>
            <a:off x="497149" y="387350"/>
            <a:ext cx="7300189" cy="715595"/>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5032052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97150" y="1267034"/>
            <a:ext cx="11590075" cy="4968293"/>
          </a:xfrm>
        </p:spPr>
        <p:txBody>
          <a:bodyPr/>
          <a:lstStyle/>
          <a:p>
            <a:pPr algn="l"/>
            <a:r>
              <a:rPr lang="en-US" sz="1200" b="0" dirty="0">
                <a:solidFill>
                  <a:schemeClr val="bg1"/>
                </a:solidFill>
              </a:rPr>
              <a:t/>
            </a:r>
            <a:br>
              <a:rPr lang="en-US" sz="1200" b="0" dirty="0">
                <a:solidFill>
                  <a:schemeClr val="bg1"/>
                </a:solidFill>
              </a:rPr>
            </a:br>
            <a:r>
              <a:rPr lang="en-US" sz="1200" b="0" dirty="0">
                <a:solidFill>
                  <a:schemeClr val="bg1"/>
                </a:solidFill>
              </a:rPr>
              <a:t>Las computadoras portátiles son aseguradas por el socio caritativo en colaboración con el equipo de la Fundación Sage.</a:t>
            </a:r>
            <a:br>
              <a:rPr lang="en-US" sz="1200" b="0" dirty="0">
                <a:solidFill>
                  <a:schemeClr val="bg1"/>
                </a:solidFill>
              </a:rPr>
            </a:br>
            <a:r>
              <a:rPr lang="en-US" sz="1200" b="0" u="sng" dirty="0">
                <a:solidFill>
                  <a:schemeClr val="bg1"/>
                </a:solidFill>
              </a:rPr>
              <a:t>Los portátiles deben tener ratones</a:t>
            </a:r>
            <a:r>
              <a:rPr lang="en-US" sz="1200" b="0" dirty="0">
                <a:solidFill>
                  <a:schemeClr val="bg1"/>
                </a:solidFill>
              </a:rPr>
              <a:t/>
            </a:r>
            <a:br>
              <a:rPr lang="en-US" sz="1200" b="0" dirty="0">
                <a:solidFill>
                  <a:schemeClr val="bg1"/>
                </a:solidFill>
              </a:rPr>
            </a:br>
            <a:r>
              <a:rPr lang="en-US" sz="1200" b="0" dirty="0">
                <a:solidFill>
                  <a:schemeClr val="bg1"/>
                </a:solidFill>
              </a:rPr>
              <a:t>Se debe proporcionar un lápiz USB a cada estudiante para que pueda llevarse su trabajo después (proporcionado por Sage).</a:t>
            </a:r>
            <a:br>
              <a:rPr lang="en-US" sz="1200" b="0" dirty="0">
                <a:solidFill>
                  <a:schemeClr val="bg1"/>
                </a:solidFill>
              </a:rPr>
            </a:br>
            <a:r>
              <a:rPr lang="en-US" sz="1200" b="0" dirty="0">
                <a:solidFill>
                  <a:schemeClr val="bg1"/>
                </a:solidFill>
              </a:rPr>
              <a:t>Barras de contactos seguras para todos los portátiles</a:t>
            </a:r>
            <a:br>
              <a:rPr lang="en-US" sz="1200" b="0" dirty="0">
                <a:solidFill>
                  <a:schemeClr val="bg1"/>
                </a:solidFill>
              </a:rPr>
            </a:br>
            <a:r>
              <a:rPr lang="en-US" sz="1200" b="0" dirty="0">
                <a:solidFill>
                  <a:schemeClr val="bg1"/>
                </a:solidFill>
              </a:rPr>
              <a:t>El curso </a:t>
            </a:r>
            <a:r>
              <a:rPr lang="en-US" sz="1200" u="sng" dirty="0">
                <a:solidFill>
                  <a:schemeClr val="bg1"/>
                </a:solidFill>
              </a:rPr>
              <a:t>no</a:t>
            </a:r>
            <a:r>
              <a:rPr lang="en-US" sz="1200" b="0" dirty="0">
                <a:solidFill>
                  <a:schemeClr val="bg1"/>
                </a:solidFill>
              </a:rPr>
              <a:t> debe basarse en proyectores o televisores. Si hay diapositivas, deben presentarse sólo al principio (no cuando los estudiantes están sentados en computadoras portátiles separadas).</a:t>
            </a:r>
            <a:br>
              <a:rPr lang="en-US" sz="1200" b="0" dirty="0">
                <a:solidFill>
                  <a:schemeClr val="bg1"/>
                </a:solidFill>
              </a:rPr>
            </a:br>
            <a:r>
              <a:rPr lang="en-US" sz="1200" b="0" dirty="0">
                <a:solidFill>
                  <a:schemeClr val="bg1"/>
                </a:solidFill>
              </a:rPr>
              <a:t>Durante el taller, los estudiantes deben trabajar sólo con sus computadoras portátiles o con el manual impreso.</a:t>
            </a:r>
            <a:br>
              <a:rPr lang="en-US" sz="1200" b="0" dirty="0">
                <a:solidFill>
                  <a:schemeClr val="bg1"/>
                </a:solidFill>
              </a:rPr>
            </a:br>
            <a:r>
              <a:rPr lang="en-US" sz="1200" b="0" dirty="0">
                <a:solidFill>
                  <a:schemeClr val="bg1"/>
                </a:solidFill>
              </a:rPr>
              <a:t>Si utiliza un proyector o un televisor, asegure todos los cables y mandos a distancia y confirme que los alumnos pueden ver la pantalla.</a:t>
            </a:r>
            <a:br>
              <a:rPr lang="en-US" sz="1200" b="0" dirty="0">
                <a:solidFill>
                  <a:schemeClr val="bg1"/>
                </a:solidFill>
              </a:rPr>
            </a:br>
            <a:r>
              <a:rPr lang="en-US" sz="1200" b="0" dirty="0">
                <a:solidFill>
                  <a:schemeClr val="bg1"/>
                </a:solidFill>
              </a:rPr>
              <a:t/>
            </a:r>
            <a:br>
              <a:rPr lang="en-US" sz="1200" b="0" dirty="0">
                <a:solidFill>
                  <a:schemeClr val="bg1"/>
                </a:solidFill>
              </a:rPr>
            </a:br>
            <a:r>
              <a:rPr lang="en-US" sz="1200" b="0" dirty="0">
                <a:solidFill>
                  <a:schemeClr val="bg1"/>
                </a:solidFill>
              </a:rPr>
              <a:t/>
            </a:r>
            <a:br>
              <a:rPr lang="en-US" sz="1200" b="0" dirty="0">
                <a:solidFill>
                  <a:schemeClr val="bg1"/>
                </a:solidFill>
              </a:rPr>
            </a:br>
            <a:r>
              <a:rPr lang="en-US" sz="1200" b="0" u="sng" dirty="0">
                <a:solidFill>
                  <a:schemeClr val="bg1"/>
                </a:solidFill>
              </a:rPr>
              <a:t>Preparación de hardware</a:t>
            </a:r>
            <a:r>
              <a:rPr lang="en-US" sz="1200" b="0" dirty="0">
                <a:solidFill>
                  <a:schemeClr val="bg1"/>
                </a:solidFill>
              </a:rPr>
              <a:t/>
            </a:r>
            <a:br>
              <a:rPr lang="en-US" sz="1200" b="0" dirty="0">
                <a:solidFill>
                  <a:schemeClr val="bg1"/>
                </a:solidFill>
              </a:rPr>
            </a:br>
            <a:r>
              <a:rPr lang="en-US" sz="1200" b="0" dirty="0">
                <a:solidFill>
                  <a:schemeClr val="bg1"/>
                </a:solidFill>
              </a:rPr>
              <a:t/>
            </a:r>
            <a:br>
              <a:rPr lang="en-US" sz="1200" b="0" dirty="0">
                <a:solidFill>
                  <a:schemeClr val="bg1"/>
                </a:solidFill>
              </a:rPr>
            </a:br>
            <a:r>
              <a:rPr lang="en-US" sz="1200" b="0" dirty="0">
                <a:solidFill>
                  <a:schemeClr val="bg1"/>
                </a:solidFill>
              </a:rPr>
              <a:t>Los ordenadores portátiles deben ser limpiados antes de cada taller para evitar interferencias de trabajos anteriores: todos los archivos de usuario deben ser borrados. Lo ideal sería crear un nuevo usuario para cada taller. La Fundación Sage puede apoyar este proceso.</a:t>
            </a:r>
            <a:br>
              <a:rPr lang="en-US" sz="1200" b="0" dirty="0">
                <a:solidFill>
                  <a:schemeClr val="bg1"/>
                </a:solidFill>
              </a:rPr>
            </a:br>
            <a:r>
              <a:rPr lang="en-US" sz="1200" b="0" dirty="0">
                <a:solidFill>
                  <a:schemeClr val="bg1"/>
                </a:solidFill>
              </a:rPr>
              <a:t>Antes de cada taller, las instalaciones de software deben ser realizadas y verificadas por la organización benéfica asociada. Debemos evitar tener que ralentizar o detener el taller para realizar instalaciones de software.</a:t>
            </a:r>
            <a:br>
              <a:rPr lang="en-US" sz="1200" b="0" dirty="0">
                <a:solidFill>
                  <a:schemeClr val="bg1"/>
                </a:solidFill>
              </a:rPr>
            </a:br>
            <a:r>
              <a:rPr lang="en-US" sz="1200" b="0" dirty="0">
                <a:solidFill>
                  <a:schemeClr val="bg1"/>
                </a:solidFill>
              </a:rPr>
              <a:t>El código debe incluir un archivo de autoprueba para asegurarse de que todo funciona.</a:t>
            </a:r>
            <a:br>
              <a:rPr lang="en-US" sz="1200" b="0" dirty="0">
                <a:solidFill>
                  <a:schemeClr val="bg1"/>
                </a:solidFill>
              </a:rPr>
            </a:br>
            <a:r>
              <a:rPr lang="en-US" sz="1200" b="0" dirty="0">
                <a:solidFill>
                  <a:schemeClr val="bg1"/>
                </a:solidFill>
              </a:rPr>
              <a:t>Si se necesitan claves de API, éstas no deben ser verificadas en el control de origen.</a:t>
            </a:r>
            <a:br>
              <a:rPr lang="en-US" sz="1200" b="0" dirty="0">
                <a:solidFill>
                  <a:schemeClr val="bg1"/>
                </a:solidFill>
              </a:rPr>
            </a:br>
            <a:r>
              <a:rPr lang="en-US" sz="1200" b="0" dirty="0">
                <a:solidFill>
                  <a:schemeClr val="bg1"/>
                </a:solidFill>
              </a:rPr>
              <a:t>Los detalles completos de cómo completar el taller serán completados por AI for Good y deben ser entregados </a:t>
            </a:r>
            <a:r>
              <a:rPr lang="en-US" sz="1200" b="0" u="sng" dirty="0">
                <a:solidFill>
                  <a:schemeClr val="bg1"/>
                </a:solidFill>
              </a:rPr>
              <a:t>en papel.</a:t>
            </a:r>
            <a:r>
              <a:rPr lang="en-US" sz="1200" b="0" dirty="0">
                <a:solidFill>
                  <a:schemeClr val="bg1"/>
                </a:solidFill>
              </a:rPr>
              <a:t/>
            </a:r>
            <a:br>
              <a:rPr lang="en-US" sz="1200" b="0" dirty="0">
                <a:solidFill>
                  <a:schemeClr val="bg1"/>
                </a:solidFill>
              </a:rPr>
            </a:br>
            <a:r>
              <a:rPr lang="en-US" sz="1200" b="0" dirty="0">
                <a:solidFill>
                  <a:schemeClr val="bg1"/>
                </a:solidFill>
              </a:rPr>
              <a:t>Asegúrese de que el cortafuegos del lugar de reunión esté configurado para permitir las pruebas de antemano si utiliza servicios externos. </a:t>
            </a:r>
            <a:br>
              <a:rPr lang="en-US" sz="1200" b="0" dirty="0">
                <a:solidFill>
                  <a:schemeClr val="bg1"/>
                </a:solidFill>
              </a:rPr>
            </a:br>
            <a:r>
              <a:rPr lang="en-US" sz="1200" b="0" dirty="0">
                <a:solidFill>
                  <a:schemeClr val="bg1"/>
                </a:solidFill>
              </a:rPr>
              <a:t>Debe haber una contraseña de administrador disponible para los portátiles en caso de que sea necesaria la instalación o para configurar el cortafuegos durante el taller.</a:t>
            </a:r>
            <a:r>
              <a:rPr lang="en-US" sz="1100" b="0" dirty="0">
                <a:solidFill>
                  <a:schemeClr val="bg1"/>
                </a:solidFill>
                <a:latin typeface="Calibri" panose="020F0502020204030204" pitchFamily="34" charset="0"/>
              </a:rPr>
              <a:t/>
            </a:r>
            <a:br>
              <a:rPr lang="en-US" sz="1100" b="0" dirty="0">
                <a:solidFill>
                  <a:schemeClr val="bg1"/>
                </a:solidFill>
                <a:latin typeface="Calibri" panose="020F0502020204030204" pitchFamily="34" charset="0"/>
              </a:rPr>
            </a:br>
            <a:endParaRPr lang="en-GB" sz="1100" b="0" dirty="0">
              <a:solidFill>
                <a:schemeClr val="bg1"/>
              </a:solidFill>
              <a:latin typeface="Calibri" panose="020F0502020204030204" pitchFamily="34" charset="0"/>
            </a:endParaRPr>
          </a:p>
        </p:txBody>
      </p:sp>
      <p:sp>
        <p:nvSpPr>
          <p:cNvPr id="2" name="TextBox 1">
            <a:extLst>
              <a:ext uri="{FF2B5EF4-FFF2-40B4-BE49-F238E27FC236}">
                <a16:creationId xmlns:a16="http://schemas.microsoft.com/office/drawing/2014/main" id="{E143B0A5-AEB7-4FFE-B284-07CE9EEE935D}"/>
              </a:ext>
            </a:extLst>
          </p:cNvPr>
          <p:cNvSpPr txBox="1"/>
          <p:nvPr/>
        </p:nvSpPr>
        <p:spPr>
          <a:xfrm>
            <a:off x="497149" y="452761"/>
            <a:ext cx="4802819" cy="584775"/>
          </a:xfrm>
          <a:prstGeom prst="rect">
            <a:avLst/>
          </a:prstGeom>
          <a:noFill/>
        </p:spPr>
        <p:txBody>
          <a:bodyPr wrap="square" rtlCol="0">
            <a:spAutoFit/>
          </a:bodyPr>
          <a:lstStyle/>
          <a:p>
            <a:pPr algn="l"/>
            <a:r>
              <a:rPr lang="en-US" i="0" dirty="0">
                <a:solidFill>
                  <a:schemeClr val="tx2"/>
                </a:solidFill>
                <a:latin typeface="Arial"/>
                <a:cs typeface="Arial"/>
              </a:rPr>
              <a:t>Hardware </a:t>
            </a:r>
          </a:p>
        </p:txBody>
      </p:sp>
      <p:sp>
        <p:nvSpPr>
          <p:cNvPr id="3" name="Double Bracket 2">
            <a:extLst>
              <a:ext uri="{FF2B5EF4-FFF2-40B4-BE49-F238E27FC236}">
                <a16:creationId xmlns:a16="http://schemas.microsoft.com/office/drawing/2014/main" id="{AA00D776-890E-4146-8E69-0B59EEA9A7F8}"/>
              </a:ext>
            </a:extLst>
          </p:cNvPr>
          <p:cNvSpPr/>
          <p:nvPr/>
        </p:nvSpPr>
        <p:spPr>
          <a:xfrm>
            <a:off x="497150" y="387350"/>
            <a:ext cx="1944209" cy="715595"/>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625362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43B0A5-AEB7-4FFE-B284-07CE9EEE935D}"/>
              </a:ext>
            </a:extLst>
          </p:cNvPr>
          <p:cNvSpPr txBox="1"/>
          <p:nvPr/>
        </p:nvSpPr>
        <p:spPr>
          <a:xfrm>
            <a:off x="497149" y="452761"/>
            <a:ext cx="3799643" cy="584775"/>
          </a:xfrm>
          <a:prstGeom prst="rect">
            <a:avLst/>
          </a:prstGeom>
          <a:noFill/>
        </p:spPr>
        <p:txBody>
          <a:bodyPr wrap="square" rtlCol="0">
            <a:spAutoFit/>
          </a:bodyPr>
          <a:lstStyle/>
          <a:p>
            <a:pPr algn="l"/>
            <a:r>
              <a:rPr lang="en-US" i="0" dirty="0">
                <a:solidFill>
                  <a:schemeClr val="tx2"/>
                </a:solidFill>
                <a:latin typeface="Arial"/>
                <a:cs typeface="Arial"/>
              </a:rPr>
              <a:t>Ejemplo de horario </a:t>
            </a:r>
          </a:p>
        </p:txBody>
      </p:sp>
      <p:sp>
        <p:nvSpPr>
          <p:cNvPr id="3" name="Double Bracket 2">
            <a:extLst>
              <a:ext uri="{FF2B5EF4-FFF2-40B4-BE49-F238E27FC236}">
                <a16:creationId xmlns:a16="http://schemas.microsoft.com/office/drawing/2014/main" id="{AA00D776-890E-4146-8E69-0B59EEA9A7F8}"/>
              </a:ext>
            </a:extLst>
          </p:cNvPr>
          <p:cNvSpPr/>
          <p:nvPr/>
        </p:nvSpPr>
        <p:spPr>
          <a:xfrm>
            <a:off x="497150" y="387350"/>
            <a:ext cx="3586578" cy="715595"/>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Rectangle 5">
            <a:extLst>
              <a:ext uri="{FF2B5EF4-FFF2-40B4-BE49-F238E27FC236}">
                <a16:creationId xmlns:a16="http://schemas.microsoft.com/office/drawing/2014/main" id="{D4656317-1671-4527-9AEA-F998FD1D2247}"/>
              </a:ext>
            </a:extLst>
          </p:cNvPr>
          <p:cNvSpPr/>
          <p:nvPr/>
        </p:nvSpPr>
        <p:spPr>
          <a:xfrm>
            <a:off x="407118" y="1446606"/>
            <a:ext cx="10885278" cy="4760278"/>
          </a:xfrm>
          <a:prstGeom prst="rect">
            <a:avLst/>
          </a:prstGeom>
        </p:spPr>
        <p:txBody>
          <a:bodyPr wrap="square" numCol="2">
            <a:spAutoFit/>
          </a:bodyPr>
          <a:lstStyle/>
          <a:p>
            <a:pPr algn="l">
              <a:lnSpc>
                <a:spcPts val="1400"/>
              </a:lnSpc>
              <a:spcAft>
                <a:spcPts val="0"/>
              </a:spcAft>
            </a:pPr>
            <a:endParaRPr lang="en-GB" sz="12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r>
              <a:rPr lang="en-GB" sz="1400" b="1" i="0" dirty="0">
                <a:solidFill>
                  <a:schemeClr val="accent1"/>
                </a:solidFill>
                <a:latin typeface="Arial" panose="020B0604020202020204" pitchFamily="34" charset="0"/>
                <a:ea typeface="Calibri" panose="020F0502020204030204" pitchFamily="34" charset="0"/>
                <a:cs typeface="Times New Roman" panose="02020603050405020304" pitchFamily="18" charset="0"/>
              </a:rPr>
              <a:t>9:00 - 9:30 Introducción a la caridad y actividad de rompehielo</a:t>
            </a: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b="1" i="0" dirty="0">
              <a:solidFill>
                <a:schemeClr val="accent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r>
              <a:rPr lang="en-GB" sz="1400" b="1" i="0" dirty="0">
                <a:solidFill>
                  <a:schemeClr val="accent1"/>
                </a:solidFill>
                <a:latin typeface="Arial" panose="020B0604020202020204" pitchFamily="34" charset="0"/>
                <a:ea typeface="Calibri" panose="020F0502020204030204" pitchFamily="34" charset="0"/>
                <a:cs typeface="Times New Roman" panose="02020603050405020304" pitchFamily="18" charset="0"/>
              </a:rPr>
              <a:t>9:30 - 10:30 Chatbots Introducción y demostraciones</a:t>
            </a: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marL="171450" lvl="4" indent="-171450" algn="l">
              <a:lnSpc>
                <a:spcPts val="1400"/>
              </a:lnSpc>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Qué es un chatbots y por qué construir un chatbot</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Salvia y Chatbots - Percha</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Diseño de Chatbots</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La importancia de la personalidad</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Inteligencia Artificial y Procesamiento del Lenguaje Natural</a:t>
            </a:r>
          </a:p>
          <a:p>
            <a:pPr lvl="0"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lvl="0"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lvl="0" algn="l">
              <a:lnSpc>
                <a:spcPts val="1400"/>
              </a:lnSpc>
              <a:spcAft>
                <a:spcPts val="0"/>
              </a:spcAft>
            </a:pPr>
            <a:endParaRPr lang="en-GB" sz="1400" i="0" dirty="0">
              <a:solidFill>
                <a:schemeClr val="accent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r>
              <a:rPr lang="en-GB" sz="1400" b="1" i="0" dirty="0">
                <a:solidFill>
                  <a:schemeClr val="accent1"/>
                </a:solidFill>
                <a:latin typeface="Arial" panose="020B0604020202020204" pitchFamily="34" charset="0"/>
                <a:ea typeface="Calibri" panose="020F0502020204030204" pitchFamily="34" charset="0"/>
                <a:cs typeface="Times New Roman" panose="02020603050405020304" pitchFamily="18" charset="0"/>
              </a:rPr>
              <a:t>10:45 - 12:00 Tarea creativa: Diseñar un Chatbot</a:t>
            </a: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Ideación y diseño</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Nombre y Personalidad Definición</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Diseño de Conversación</a:t>
            </a:r>
          </a:p>
          <a:p>
            <a:pPr lvl="0"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lvl="0"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lvl="0" algn="l">
              <a:lnSpc>
                <a:spcPts val="1400"/>
              </a:lnSpc>
              <a:spcAft>
                <a:spcPts val="0"/>
              </a:spcAft>
            </a:pPr>
            <a:endParaRPr lang="en-GB" sz="1400" i="0" dirty="0">
              <a:solidFill>
                <a:schemeClr val="accent1"/>
              </a:solidFill>
              <a:latin typeface="Arial" panose="020B0604020202020204" pitchFamily="34" charset="0"/>
              <a:ea typeface="Calibri" panose="020F0502020204030204" pitchFamily="34" charset="0"/>
              <a:cs typeface="Times New Roman" panose="02020603050405020304" pitchFamily="18" charset="0"/>
            </a:endParaRPr>
          </a:p>
          <a:p>
            <a:pPr lvl="0" algn="l">
              <a:lnSpc>
                <a:spcPts val="1400"/>
              </a:lnSpc>
              <a:spcAft>
                <a:spcPts val="0"/>
              </a:spcAft>
            </a:pPr>
            <a:r>
              <a:rPr lang="en-GB" sz="1400" b="1" i="0" dirty="0">
                <a:solidFill>
                  <a:schemeClr val="accent1"/>
                </a:solidFill>
                <a:latin typeface="Arial" panose="020B0604020202020204" pitchFamily="34" charset="0"/>
                <a:ea typeface="Calibri" panose="020F0502020204030204" pitchFamily="34" charset="0"/>
                <a:cs typeface="Times New Roman" panose="02020603050405020304" pitchFamily="18" charset="0"/>
              </a:rPr>
              <a:t>12:00 - 12:45 ALMUERZO</a:t>
            </a:r>
          </a:p>
          <a:p>
            <a:pPr lvl="0"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r>
              <a:rPr lang="en-GB" sz="1400" b="1" i="0" dirty="0">
                <a:solidFill>
                  <a:schemeClr val="accent1"/>
                </a:solidFill>
                <a:latin typeface="Arial" panose="020B0604020202020204" pitchFamily="34" charset="0"/>
                <a:ea typeface="Calibri" panose="020F0502020204030204" pitchFamily="34" charset="0"/>
                <a:cs typeface="Times New Roman" panose="02020603050405020304" pitchFamily="18" charset="0"/>
              </a:rPr>
              <a:t>12:45 - 13:30 Introducción y demostración de Chatfuel</a:t>
            </a: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Bloques y botones</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Enlaces rápidos y árboles de decisión</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Tarjetas</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Captura de datos</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Integración de Chat en Vivo y API</a:t>
            </a:r>
          </a:p>
          <a:p>
            <a:pPr lvl="0"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lvl="0"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lvl="0"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r>
              <a:rPr lang="en-GB" sz="1400" b="1" i="0" dirty="0">
                <a:solidFill>
                  <a:schemeClr val="accent1"/>
                </a:solidFill>
                <a:latin typeface="Arial" panose="020B0604020202020204" pitchFamily="34" charset="0"/>
                <a:ea typeface="Calibri" panose="020F0502020204030204" pitchFamily="34" charset="0"/>
                <a:cs typeface="Times New Roman" panose="02020603050405020304" pitchFamily="18" charset="0"/>
              </a:rPr>
              <a:t>13:30 - 15:30 Tarea Creativa: Construir un Chatbot</a:t>
            </a:r>
          </a:p>
          <a:p>
            <a:pPr algn="l">
              <a:lnSpc>
                <a:spcPts val="1400"/>
              </a:lnSpc>
              <a:spcAft>
                <a:spcPts val="0"/>
              </a:spcAft>
            </a:pPr>
            <a:endParaRPr lang="en-GB" sz="1400" b="1"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Construcción de diálogos</a:t>
            </a:r>
          </a:p>
          <a:p>
            <a:pPr marL="171450" lvl="0" indent="-171450" algn="l">
              <a:lnSpc>
                <a:spcPts val="1400"/>
              </a:lnSpc>
              <a:spcAft>
                <a:spcPts val="0"/>
              </a:spcAft>
              <a:buFont typeface="Arial" panose="020B0604020202020204" pitchFamily="34" charset="0"/>
              <a:buChar char="•"/>
            </a:pPr>
            <a:r>
              <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rPr>
              <a:t>Integración de API (requiere codificación)</a:t>
            </a:r>
          </a:p>
          <a:p>
            <a:pPr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endParaRPr lang="en-GB" sz="1400" i="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a:p>
            <a:pPr algn="l">
              <a:lnSpc>
                <a:spcPts val="1400"/>
              </a:lnSpc>
              <a:spcAft>
                <a:spcPts val="0"/>
              </a:spcAft>
            </a:pPr>
            <a:r>
              <a:rPr lang="en-GB" sz="1400" b="1" i="0" dirty="0">
                <a:solidFill>
                  <a:schemeClr val="accent1"/>
                </a:solidFill>
                <a:latin typeface="Arial" panose="020B0604020202020204" pitchFamily="34" charset="0"/>
                <a:ea typeface="Calibri" panose="020F0502020204030204" pitchFamily="34" charset="0"/>
                <a:cs typeface="Times New Roman" panose="02020603050405020304" pitchFamily="18" charset="0"/>
              </a:rPr>
              <a:t>15:30 - 17: 00 ESPECTÁCULO y CONTABLE</a:t>
            </a:r>
          </a:p>
        </p:txBody>
      </p:sp>
    </p:spTree>
    <p:extLst>
      <p:ext uri="{BB962C8B-B14F-4D97-AF65-F5344CB8AC3E}">
        <p14:creationId xmlns:p14="http://schemas.microsoft.com/office/powerpoint/2010/main" val="31188406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81884" y="1361487"/>
            <a:ext cx="11825056" cy="4719718"/>
          </a:xfrm>
          <a:solidFill>
            <a:schemeClr val="bg1"/>
          </a:solidFill>
        </p:spPr>
        <p:txBody>
          <a:bodyPr/>
          <a:lstStyle/>
          <a:p>
            <a:pPr algn="l"/>
            <a:r>
              <a:rPr lang="en-US" sz="1200" dirty="0">
                <a:solidFill>
                  <a:schemeClr val="tx2"/>
                </a:solidFill>
              </a:rPr>
              <a:t>	</a:t>
            </a:r>
            <a:br>
              <a:rPr lang="en-US" sz="1200" dirty="0">
                <a:solidFill>
                  <a:schemeClr val="tx2"/>
                </a:solidFill>
              </a:rPr>
            </a:br>
            <a:r>
              <a:rPr lang="en-US" sz="1200" dirty="0">
                <a:solidFill>
                  <a:schemeClr val="tx2"/>
                </a:solidFill>
              </a:rPr>
              <a:t>	Plan del curso (alto nivel) </a:t>
            </a:r>
            <a:br>
              <a:rPr lang="en-US" sz="1200" dirty="0">
                <a:solidFill>
                  <a:schemeClr val="tx2"/>
                </a:solidFill>
              </a:rPr>
            </a:br>
            <a:r>
              <a:rPr lang="en-US" sz="1200" dirty="0">
                <a:solidFill>
                  <a:schemeClr val="tx2"/>
                </a:solidFill>
              </a:rPr>
              <a:t>	</a:t>
            </a:r>
            <a:br>
              <a:rPr lang="en-US" sz="1200" dirty="0">
                <a:solidFill>
                  <a:schemeClr val="tx2"/>
                </a:solidFill>
              </a:rPr>
            </a:br>
            <a:r>
              <a:rPr lang="en-US" sz="1200" u="sng" dirty="0"/>
              <a:t>	Sesión 1</a:t>
            </a:r>
            <a:r>
              <a:rPr lang="en-US" sz="1200" dirty="0">
                <a:solidFill>
                  <a:schemeClr val="tx2"/>
                </a:solidFill>
              </a:rPr>
              <a:t/>
            </a:r>
            <a:br>
              <a:rPr lang="en-US" sz="1200" dirty="0">
                <a:solidFill>
                  <a:schemeClr val="tx2"/>
                </a:solidFill>
              </a:rPr>
            </a:br>
            <a:r>
              <a:rPr lang="en-US" sz="1200" b="0" dirty="0">
                <a:solidFill>
                  <a:schemeClr val="tx2"/>
                </a:solidFill>
              </a:rPr>
              <a:t>	Un curso básico de un día que no requiere conocimientos de programación. Esto lleva a los estudiantes todo el camino desde la programación básica de Python hasta la construcción de un</a:t>
            </a:r>
            <a:br>
              <a:rPr lang="en-US" sz="1200" b="0" dirty="0">
                <a:solidFill>
                  <a:schemeClr val="tx2"/>
                </a:solidFill>
              </a:rPr>
            </a:br>
            <a:r>
              <a:rPr lang="en-US" sz="1200" b="0" dirty="0">
                <a:solidFill>
                  <a:schemeClr val="tx2"/>
                </a:solidFill>
              </a:rPr>
              <a:t>	chatbot en Python y utilizando servicios de aprendizaje automático como síntesis y comprensión del habla. </a:t>
            </a:r>
            <a:br>
              <a:rPr lang="en-US" sz="1200" b="0" dirty="0">
                <a:solidFill>
                  <a:schemeClr val="tx2"/>
                </a:solidFill>
              </a:rPr>
            </a:br>
            <a:r>
              <a:rPr lang="en-US" sz="1200" b="0" i="1" dirty="0">
                <a:solidFill>
                  <a:schemeClr val="tx2"/>
                </a:solidFill>
              </a:rPr>
              <a:t>	El enfoque: todo es confuso y está bien. Vaya paso a paso, concéntrese en una cosa a la vez y haga preguntas. Aprendemos cometiendo errores.</a:t>
            </a:r>
            <a:br>
              <a:rPr lang="en-US" sz="1200" b="0" i="1" dirty="0">
                <a:solidFill>
                  <a:schemeClr val="tx2"/>
                </a:solidFill>
              </a:rPr>
            </a:br>
            <a:r>
              <a:rPr lang="en-US" sz="1200" u="sng" dirty="0">
                <a:solidFill>
                  <a:schemeClr val="tx2"/>
                </a:solidFill>
              </a:rPr>
              <a:t>	Temas:</a:t>
            </a:r>
            <a:r>
              <a:rPr lang="en-US" sz="1200" b="0" dirty="0">
                <a:solidFill>
                  <a:schemeClr val="tx2"/>
                </a:solidFill>
              </a:rPr>
              <a:t/>
            </a:r>
            <a:br>
              <a:rPr lang="en-US" sz="1200" b="0" dirty="0">
                <a:solidFill>
                  <a:schemeClr val="tx2"/>
                </a:solidFill>
              </a:rPr>
            </a:br>
            <a:r>
              <a:rPr lang="en-US" sz="1200" b="0" dirty="0">
                <a:solidFill>
                  <a:schemeClr val="tx2"/>
                </a:solidFill>
              </a:rPr>
              <a:t>	El concepto de escribir código</a:t>
            </a:r>
            <a:br>
              <a:rPr lang="en-US" sz="1200" b="0" dirty="0">
                <a:solidFill>
                  <a:schemeClr val="tx2"/>
                </a:solidFill>
              </a:rPr>
            </a:br>
            <a:r>
              <a:rPr lang="en-US" sz="1200" b="0" dirty="0">
                <a:solidFill>
                  <a:schemeClr val="tx2"/>
                </a:solidFill>
              </a:rPr>
              <a:t>	El concepto de código de ejecución</a:t>
            </a:r>
            <a:br>
              <a:rPr lang="en-US" sz="1200" b="0" dirty="0">
                <a:solidFill>
                  <a:schemeClr val="tx2"/>
                </a:solidFill>
              </a:rPr>
            </a:br>
            <a:r>
              <a:rPr lang="en-US" sz="1200" b="0" dirty="0">
                <a:solidFill>
                  <a:schemeClr val="tx2"/>
                </a:solidFill>
              </a:rPr>
              <a:t>	El concepto de depuración</a:t>
            </a:r>
            <a:br>
              <a:rPr lang="en-US" sz="1200" b="0" dirty="0">
                <a:solidFill>
                  <a:schemeClr val="tx2"/>
                </a:solidFill>
              </a:rPr>
            </a:br>
            <a:r>
              <a:rPr lang="en-US" sz="1200" b="0" dirty="0">
                <a:solidFill>
                  <a:schemeClr val="tx2"/>
                </a:solidFill>
              </a:rPr>
              <a:t>	Uso del cuaderno Anaconda</a:t>
            </a:r>
            <a:br>
              <a:rPr lang="en-US" sz="1200" b="0" dirty="0">
                <a:solidFill>
                  <a:schemeClr val="tx2"/>
                </a:solidFill>
              </a:rPr>
            </a:br>
            <a:r>
              <a:rPr lang="en-US" sz="1200" b="0" dirty="0">
                <a:solidFill>
                  <a:schemeClr val="tx2"/>
                </a:solidFill>
              </a:rPr>
              <a:t>	Integración con herramientas/APIs de IA para crear aplicaciones de IA tales como reconocimiento facial, procesamiento de lenguaje natural, reconocimiento de voz, traducción, búsqueda, </a:t>
            </a:r>
            <a:r>
              <a:rPr lang="en-US" sz="1200" b="0" dirty="0" err="1">
                <a:solidFill>
                  <a:schemeClr val="tx2"/>
                </a:solidFill>
              </a:rPr>
              <a:t>etc. </a:t>
            </a:r>
            <a:r>
              <a:rPr lang="en-US" sz="1200" b="0" dirty="0">
                <a:solidFill>
                  <a:schemeClr val="tx2"/>
                </a:solidFill>
              </a:rPr>
              <a:t/>
            </a:r>
            <a:br>
              <a:rPr lang="en-US" sz="1200" b="0" dirty="0">
                <a:solidFill>
                  <a:schemeClr val="tx2"/>
                </a:solidFill>
              </a:rPr>
            </a:br>
            <a:r>
              <a:rPr lang="en-US" sz="1200" b="0" dirty="0">
                <a:solidFill>
                  <a:schemeClr val="tx2"/>
                </a:solidFill>
              </a:rPr>
              <a:t/>
            </a:r>
            <a:br>
              <a:rPr lang="en-US" sz="1200" b="0" dirty="0">
                <a:solidFill>
                  <a:schemeClr val="tx2"/>
                </a:solidFill>
              </a:rPr>
            </a:br>
            <a:r>
              <a:rPr lang="en-US" sz="1200" u="sng" dirty="0"/>
              <a:t>	Sesión 2</a:t>
            </a:r>
            <a:r>
              <a:rPr lang="en-US" sz="1200" b="0" dirty="0">
                <a:solidFill>
                  <a:schemeClr val="tx2"/>
                </a:solidFill>
              </a:rPr>
              <a:t/>
            </a:r>
            <a:br>
              <a:rPr lang="en-US" sz="1200" b="0" dirty="0">
                <a:solidFill>
                  <a:schemeClr val="tx2"/>
                </a:solidFill>
              </a:rPr>
            </a:br>
            <a:r>
              <a:rPr lang="en-US" sz="1200" b="0" dirty="0">
                <a:solidFill>
                  <a:schemeClr val="tx2"/>
                </a:solidFill>
              </a:rPr>
              <a:t> 	Un curso más avanzado de un día de duración que requiere que los alumnos de Nivel 1 ya hayan tomado el curso. Los estudiantes construyen e implementan una aplicación web con varias páginas. </a:t>
            </a:r>
            <a:br>
              <a:rPr lang="en-US" sz="1200" b="0" dirty="0">
                <a:solidFill>
                  <a:schemeClr val="tx2"/>
                </a:solidFill>
              </a:rPr>
            </a:br>
            <a:r>
              <a:rPr lang="en-US" sz="1200" u="sng" dirty="0">
                <a:solidFill>
                  <a:schemeClr val="tx2"/>
                </a:solidFill>
              </a:rPr>
              <a:t>	Temas:</a:t>
            </a:r>
            <a:r>
              <a:rPr lang="en-US" sz="1200" b="0" dirty="0">
                <a:solidFill>
                  <a:schemeClr val="tx2"/>
                </a:solidFill>
              </a:rPr>
              <a:t/>
            </a:r>
            <a:br>
              <a:rPr lang="en-US" sz="1200" b="0" dirty="0">
                <a:solidFill>
                  <a:schemeClr val="tx2"/>
                </a:solidFill>
              </a:rPr>
            </a:br>
            <a:r>
              <a:rPr lang="en-US" sz="1200" b="0" dirty="0">
                <a:solidFill>
                  <a:schemeClr val="tx2"/>
                </a:solidFill>
              </a:rPr>
              <a:t>	La línea de comandos</a:t>
            </a:r>
            <a:br>
              <a:rPr lang="en-US" sz="1200" b="0" dirty="0">
                <a:solidFill>
                  <a:schemeClr val="tx2"/>
                </a:solidFill>
              </a:rPr>
            </a:br>
            <a:r>
              <a:rPr lang="en-US" sz="1200" b="0" dirty="0">
                <a:solidFill>
                  <a:schemeClr val="tx2"/>
                </a:solidFill>
              </a:rPr>
              <a:t>	Conceptos sobre los servidores web (peticiones, el servidor y el navegador)</a:t>
            </a:r>
            <a:br>
              <a:rPr lang="en-US" sz="1200" b="0" dirty="0">
                <a:solidFill>
                  <a:schemeClr val="tx2"/>
                </a:solidFill>
              </a:rPr>
            </a:br>
            <a:r>
              <a:rPr lang="en-US" sz="1200" b="0" dirty="0">
                <a:solidFill>
                  <a:schemeClr val="tx2"/>
                </a:solidFill>
              </a:rPr>
              <a:t>	HTML básico y CSS</a:t>
            </a:r>
            <a:br>
              <a:rPr lang="en-US" sz="1200" b="0" dirty="0">
                <a:solidFill>
                  <a:schemeClr val="tx2"/>
                </a:solidFill>
              </a:rPr>
            </a:br>
            <a:r>
              <a:rPr lang="en-US" sz="1200" b="0" dirty="0">
                <a:solidFill>
                  <a:schemeClr val="tx2"/>
                </a:solidFill>
              </a:rPr>
              <a:t>	Servidores y despliegue (abstrae gran parte de la complejidad de Heroku proporcionando una aplicación que ya funciona)</a:t>
            </a:r>
            <a:br>
              <a:rPr lang="en-US" sz="1200" b="0" dirty="0">
                <a:solidFill>
                  <a:schemeClr val="tx2"/>
                </a:solidFill>
              </a:rPr>
            </a:br>
            <a:r>
              <a:rPr lang="en-US" sz="1200" b="0" dirty="0">
                <a:solidFill>
                  <a:schemeClr val="tx2"/>
                </a:solidFill>
              </a:rPr>
              <a:t>	</a:t>
            </a:r>
            <a:endParaRPr lang="en-GB" sz="1200" b="0" dirty="0">
              <a:solidFill>
                <a:schemeClr val="tx2"/>
              </a:solidFill>
            </a:endParaRPr>
          </a:p>
        </p:txBody>
      </p:sp>
      <p:sp>
        <p:nvSpPr>
          <p:cNvPr id="2" name="TextBox 1">
            <a:extLst>
              <a:ext uri="{FF2B5EF4-FFF2-40B4-BE49-F238E27FC236}">
                <a16:creationId xmlns:a16="http://schemas.microsoft.com/office/drawing/2014/main" id="{E143B0A5-AEB7-4FFE-B284-07CE9EEE935D}"/>
              </a:ext>
            </a:extLst>
          </p:cNvPr>
          <p:cNvSpPr txBox="1"/>
          <p:nvPr/>
        </p:nvSpPr>
        <p:spPr>
          <a:xfrm>
            <a:off x="497150" y="452761"/>
            <a:ext cx="4415672" cy="584775"/>
          </a:xfrm>
          <a:prstGeom prst="rect">
            <a:avLst/>
          </a:prstGeom>
          <a:noFill/>
        </p:spPr>
        <p:txBody>
          <a:bodyPr wrap="square" rtlCol="0">
            <a:spAutoFit/>
          </a:bodyPr>
          <a:lstStyle/>
          <a:p>
            <a:pPr algn="l"/>
            <a:r>
              <a:rPr lang="en-US" i="0" dirty="0">
                <a:solidFill>
                  <a:schemeClr val="tx2"/>
                </a:solidFill>
                <a:latin typeface="Arial"/>
                <a:cs typeface="Arial"/>
              </a:rPr>
              <a:t>Plan de estudios </a:t>
            </a:r>
          </a:p>
        </p:txBody>
      </p:sp>
      <p:sp>
        <p:nvSpPr>
          <p:cNvPr id="3" name="Double Bracket 2">
            <a:extLst>
              <a:ext uri="{FF2B5EF4-FFF2-40B4-BE49-F238E27FC236}">
                <a16:creationId xmlns:a16="http://schemas.microsoft.com/office/drawing/2014/main" id="{AA00D776-890E-4146-8E69-0B59EEA9A7F8}"/>
              </a:ext>
            </a:extLst>
          </p:cNvPr>
          <p:cNvSpPr/>
          <p:nvPr/>
        </p:nvSpPr>
        <p:spPr>
          <a:xfrm>
            <a:off x="497149" y="387350"/>
            <a:ext cx="3193701" cy="715595"/>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782799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1369" y="332769"/>
            <a:ext cx="7232605" cy="596196"/>
          </a:xfrm>
        </p:spPr>
        <p:txBody>
          <a:bodyPr/>
          <a:lstStyle/>
          <a:p>
            <a:r>
              <a:rPr lang="en-GB" b="0" dirty="0" err="1" smtClean="0"/>
              <a:t>Itinerario</a:t>
            </a:r>
            <a:r>
              <a:rPr lang="en-GB" b="0" dirty="0" smtClean="0"/>
              <a:t> </a:t>
            </a:r>
            <a:r>
              <a:rPr lang="en-GB" b="0" dirty="0"/>
              <a:t>de Comunicación Estudiantil</a:t>
            </a:r>
          </a:p>
        </p:txBody>
      </p:sp>
      <p:sp>
        <p:nvSpPr>
          <p:cNvPr id="14" name="Date Placeholder 13"/>
          <p:cNvSpPr>
            <a:spLocks noGrp="1"/>
          </p:cNvSpPr>
          <p:nvPr>
            <p:ph type="dt" sz="half" idx="2"/>
          </p:nvPr>
        </p:nvSpPr>
        <p:spPr/>
        <p:txBody>
          <a:bodyPr/>
          <a:lstStyle/>
          <a:p>
            <a:fld id="{BC42C66A-ABA1-40CB-8A8E-8732420EF097}" type="datetime1">
              <a:rPr lang="en-US" smtClean="0"/>
              <a:t>10/16/2019</a:t>
            </a:fld>
            <a:endParaRPr lang="en-GB" dirty="0"/>
          </a:p>
        </p:txBody>
      </p:sp>
      <p:sp>
        <p:nvSpPr>
          <p:cNvPr id="15" name="Slide Number Placeholder 14"/>
          <p:cNvSpPr>
            <a:spLocks noGrp="1"/>
          </p:cNvSpPr>
          <p:nvPr>
            <p:ph type="sldNum" sz="quarter" idx="4"/>
          </p:nvPr>
        </p:nvSpPr>
        <p:spPr/>
        <p:txBody>
          <a:bodyPr/>
          <a:lstStyle/>
          <a:p>
            <a:fld id="{C801F209-6BE7-4AF7-9211-E3F7558EC97C}" type="slidenum">
              <a:rPr lang="en-GB" smtClean="0"/>
              <a:pPr/>
              <a:t>16</a:t>
            </a:fld>
            <a:endParaRPr lang="en-GB"/>
          </a:p>
        </p:txBody>
      </p:sp>
      <p:sp>
        <p:nvSpPr>
          <p:cNvPr id="3" name="Content Placeholder 13"/>
          <p:cNvSpPr txBox="1">
            <a:spLocks/>
          </p:cNvSpPr>
          <p:nvPr/>
        </p:nvSpPr>
        <p:spPr bwMode="gray">
          <a:xfrm>
            <a:off x="521369" y="1446775"/>
            <a:ext cx="10800347" cy="4800600"/>
          </a:xfrm>
          <a:prstGeom prst="rect">
            <a:avLst/>
          </a:prstGeom>
        </p:spPr>
        <p:txBody>
          <a:bodyPr vert="horz" lIns="0" tIns="0" rIns="0" bIns="0" rtlCol="0" anchor="t" anchorCtr="0">
            <a:noAutofit/>
          </a:bodyPr>
          <a:lstStyle/>
          <a:p>
            <a:pPr marL="0" marR="0" lvl="0" indent="0" algn="l" defTabSz="914377" rtl="0" eaLnBrk="1" fontAlgn="auto" latinLnBrk="0" hangingPunct="1">
              <a:lnSpc>
                <a:spcPct val="100000"/>
              </a:lnSpc>
              <a:spcBef>
                <a:spcPts val="1200"/>
              </a:spcBef>
              <a:spcAft>
                <a:spcPts val="0"/>
              </a:spcAft>
              <a:buClrTx/>
              <a:buSzTx/>
              <a:buFont typeface="Arial" panose="020B0604020202020204" pitchFamily="34" charset="0"/>
              <a:buNone/>
              <a:tabLst/>
              <a:defRPr/>
            </a:pPr>
            <a:endParaRPr kumimoji="0" lang="en-US" sz="2200" b="0" i="0" u="none" strike="noStrike" kern="1200" cap="none" spc="0" normalizeH="0" baseline="0" noProof="0" dirty="0">
              <a:solidFill>
                <a:srgbClr val="75787B"/>
              </a:solidFill>
              <a:effectLst/>
              <a:uLnTx/>
              <a:uFillTx/>
              <a:latin typeface="Arial"/>
              <a:ea typeface="+mn-ea"/>
              <a:cs typeface="Arial"/>
            </a:endParaRPr>
          </a:p>
        </p:txBody>
      </p:sp>
      <p:sp>
        <p:nvSpPr>
          <p:cNvPr id="5" name="Rectangle 4"/>
          <p:cNvSpPr/>
          <p:nvPr/>
        </p:nvSpPr>
        <p:spPr bwMode="gray">
          <a:xfrm>
            <a:off x="529725" y="1823891"/>
            <a:ext cx="2550826" cy="944523"/>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2. Cada sitio web contiene información de contacto para el líder del programa de caridad y el contacto de Sage en futuremakers@sage.com </a:t>
            </a:r>
          </a:p>
        </p:txBody>
      </p:sp>
      <p:sp>
        <p:nvSpPr>
          <p:cNvPr id="6" name="Pentagon 5"/>
          <p:cNvSpPr/>
          <p:nvPr/>
        </p:nvSpPr>
        <p:spPr bwMode="gray">
          <a:xfrm>
            <a:off x="514220" y="1113655"/>
            <a:ext cx="11659100" cy="557266"/>
          </a:xfrm>
          <a:prstGeom prst="homePlate">
            <a:avLst/>
          </a:prstGeom>
          <a:solidFill>
            <a:schemeClr val="accent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r>
              <a:rPr lang="en-US" sz="1600" b="1" i="0" dirty="0">
                <a:latin typeface="Arial"/>
                <a:cs typeface="Arial"/>
              </a:rPr>
              <a:t>1. Información publicada en www.SageFoundation.com, www.JoinFutureMakers.com, sitio web local de caridad</a:t>
            </a:r>
          </a:p>
        </p:txBody>
      </p:sp>
      <p:sp>
        <p:nvSpPr>
          <p:cNvPr id="7" name="Pentagon 6"/>
          <p:cNvSpPr/>
          <p:nvPr/>
        </p:nvSpPr>
        <p:spPr bwMode="gray">
          <a:xfrm>
            <a:off x="483404" y="4813414"/>
            <a:ext cx="4794583" cy="457200"/>
          </a:xfrm>
          <a:prstGeom prst="homePlate">
            <a:avLst/>
          </a:prstGeom>
          <a:solidFill>
            <a:srgbClr val="004B87"/>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r>
              <a:rPr lang="en-US" sz="1800" b="1" i="0" dirty="0">
                <a:latin typeface="Arial"/>
                <a:cs typeface="Arial"/>
              </a:rPr>
              <a:t>11. Resultados después del evento</a:t>
            </a:r>
          </a:p>
        </p:txBody>
      </p:sp>
      <p:sp>
        <p:nvSpPr>
          <p:cNvPr id="8" name="Pentagon 7"/>
          <p:cNvSpPr/>
          <p:nvPr/>
        </p:nvSpPr>
        <p:spPr bwMode="gray">
          <a:xfrm>
            <a:off x="556541" y="2850272"/>
            <a:ext cx="8766926" cy="579823"/>
          </a:xfrm>
          <a:prstGeom prst="homePlate">
            <a:avLst/>
          </a:prstGeom>
          <a:solidFill>
            <a:srgbClr val="003349"/>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r>
              <a:rPr lang="en-US" sz="1600" b="1" i="0" dirty="0">
                <a:latin typeface="Arial"/>
                <a:cs typeface="Arial"/>
              </a:rPr>
              <a:t>6. AI for Good ofrece una encuesta de retroalimentación para que los socios de Charity la compartan en el Día 1</a:t>
            </a:r>
          </a:p>
        </p:txBody>
      </p:sp>
      <p:sp>
        <p:nvSpPr>
          <p:cNvPr id="9" name="Rectangle 8"/>
          <p:cNvSpPr/>
          <p:nvPr/>
        </p:nvSpPr>
        <p:spPr bwMode="gray">
          <a:xfrm>
            <a:off x="3088907" y="1823891"/>
            <a:ext cx="2006964" cy="944523"/>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3. Los jóvenes se ponen en contacto con el Fondo de Solidaridad o con un socio caritativo y son dirigidos a un socio caritativo para la solicitud.</a:t>
            </a:r>
          </a:p>
        </p:txBody>
      </p:sp>
      <p:sp>
        <p:nvSpPr>
          <p:cNvPr id="13" name="Rectangle 12"/>
          <p:cNvSpPr/>
          <p:nvPr/>
        </p:nvSpPr>
        <p:spPr bwMode="gray">
          <a:xfrm>
            <a:off x="8714886" y="4866682"/>
            <a:ext cx="3304584" cy="909735"/>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FM consigue atraer a la próxima generación de estudiantes de IA</a:t>
            </a:r>
          </a:p>
        </p:txBody>
      </p:sp>
      <p:sp>
        <p:nvSpPr>
          <p:cNvPr id="16" name="Rectangle 15">
            <a:extLst>
              <a:ext uri="{FF2B5EF4-FFF2-40B4-BE49-F238E27FC236}">
                <a16:creationId xmlns:a16="http://schemas.microsoft.com/office/drawing/2014/main" id="{48551B3D-ACD4-4712-B774-F60E8CB3F90F}"/>
              </a:ext>
            </a:extLst>
          </p:cNvPr>
          <p:cNvSpPr/>
          <p:nvPr/>
        </p:nvSpPr>
        <p:spPr bwMode="gray">
          <a:xfrm>
            <a:off x="5104227" y="1816813"/>
            <a:ext cx="2292763" cy="951601"/>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4. El socio caritativo gestiona el proceso de solicitud (documento de Google proporcionado por SF)</a:t>
            </a:r>
          </a:p>
        </p:txBody>
      </p:sp>
      <p:sp>
        <p:nvSpPr>
          <p:cNvPr id="17" name="Rectangle 16">
            <a:extLst>
              <a:ext uri="{FF2B5EF4-FFF2-40B4-BE49-F238E27FC236}">
                <a16:creationId xmlns:a16="http://schemas.microsoft.com/office/drawing/2014/main" id="{ED54D156-E5AA-4ACE-8FE6-FC99D3E74A95}"/>
              </a:ext>
            </a:extLst>
          </p:cNvPr>
          <p:cNvSpPr/>
          <p:nvPr/>
        </p:nvSpPr>
        <p:spPr bwMode="gray">
          <a:xfrm>
            <a:off x="461678" y="3611691"/>
            <a:ext cx="1428790" cy="1111221"/>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a. Los participantes reciben un correo electrónico agradeciéndoles su participación</a:t>
            </a:r>
            <a:r>
              <a:rPr lang="en-US" sz="1400" i="0" dirty="0">
                <a:solidFill>
                  <a:schemeClr val="bg1"/>
                </a:solidFill>
                <a:latin typeface="Arial"/>
                <a:cs typeface="Arial"/>
              </a:rPr>
              <a:t>.</a:t>
            </a:r>
          </a:p>
        </p:txBody>
      </p:sp>
      <p:sp>
        <p:nvSpPr>
          <p:cNvPr id="18" name="Rectangle 17">
            <a:extLst>
              <a:ext uri="{FF2B5EF4-FFF2-40B4-BE49-F238E27FC236}">
                <a16:creationId xmlns:a16="http://schemas.microsoft.com/office/drawing/2014/main" id="{7B338A57-6853-4C8D-9CBC-05F16E8F8334}"/>
              </a:ext>
            </a:extLst>
          </p:cNvPr>
          <p:cNvSpPr/>
          <p:nvPr/>
        </p:nvSpPr>
        <p:spPr bwMode="gray">
          <a:xfrm>
            <a:off x="3642027" y="3625886"/>
            <a:ext cx="1614729" cy="1111221"/>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7. La organización benéfica envía un correo electrónico con información sobre el programa de la Fase 2</a:t>
            </a:r>
          </a:p>
        </p:txBody>
      </p:sp>
      <p:sp>
        <p:nvSpPr>
          <p:cNvPr id="20" name="Rectangle 19">
            <a:extLst>
              <a:ext uri="{FF2B5EF4-FFF2-40B4-BE49-F238E27FC236}">
                <a16:creationId xmlns:a16="http://schemas.microsoft.com/office/drawing/2014/main" id="{FA451E7E-07FF-4A63-8DDB-177D4E7B56D8}"/>
              </a:ext>
            </a:extLst>
          </p:cNvPr>
          <p:cNvSpPr/>
          <p:nvPr/>
        </p:nvSpPr>
        <p:spPr bwMode="gray">
          <a:xfrm>
            <a:off x="5262404" y="3620936"/>
            <a:ext cx="2114925" cy="1126368"/>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8. Los jóvenes confirman su participación en la Fase 2 por correo electrónico a Charity, Charity hace un seguimiento de su asistencia</a:t>
            </a:r>
            <a:r>
              <a:rPr lang="en-US" sz="1400" i="0" dirty="0">
                <a:solidFill>
                  <a:schemeClr val="bg1"/>
                </a:solidFill>
                <a:latin typeface="Arial"/>
                <a:cs typeface="Arial"/>
              </a:rPr>
              <a:t>.</a:t>
            </a:r>
          </a:p>
        </p:txBody>
      </p:sp>
      <p:cxnSp>
        <p:nvCxnSpPr>
          <p:cNvPr id="22" name="Straight Arrow Connector 21">
            <a:extLst>
              <a:ext uri="{FF2B5EF4-FFF2-40B4-BE49-F238E27FC236}">
                <a16:creationId xmlns:a16="http://schemas.microsoft.com/office/drawing/2014/main" id="{BA40A27B-2EEF-442B-80B4-39142F15C283}"/>
              </a:ext>
            </a:extLst>
          </p:cNvPr>
          <p:cNvCxnSpPr>
            <a:cxnSpLocks/>
          </p:cNvCxnSpPr>
          <p:nvPr/>
        </p:nvCxnSpPr>
        <p:spPr>
          <a:xfrm>
            <a:off x="1206927" y="3441952"/>
            <a:ext cx="0" cy="1678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D173BF4F-1EB1-4D6F-B213-061C2A067FED}"/>
              </a:ext>
            </a:extLst>
          </p:cNvPr>
          <p:cNvCxnSpPr>
            <a:cxnSpLocks/>
          </p:cNvCxnSpPr>
          <p:nvPr/>
        </p:nvCxnSpPr>
        <p:spPr>
          <a:xfrm>
            <a:off x="2637718" y="3463429"/>
            <a:ext cx="0" cy="1678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8" name="Rectangle 27">
            <a:extLst>
              <a:ext uri="{FF2B5EF4-FFF2-40B4-BE49-F238E27FC236}">
                <a16:creationId xmlns:a16="http://schemas.microsoft.com/office/drawing/2014/main" id="{8F1D4E94-7D13-4570-8E18-1E552520B146}"/>
              </a:ext>
            </a:extLst>
          </p:cNvPr>
          <p:cNvSpPr/>
          <p:nvPr/>
        </p:nvSpPr>
        <p:spPr bwMode="gray">
          <a:xfrm>
            <a:off x="1964081" y="3636243"/>
            <a:ext cx="1391680" cy="1082861"/>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b. Los participantes reciben un correo electrónico de invitación para la Fase 2</a:t>
            </a:r>
          </a:p>
        </p:txBody>
      </p:sp>
      <p:cxnSp>
        <p:nvCxnSpPr>
          <p:cNvPr id="29" name="Straight Arrow Connector 28">
            <a:extLst>
              <a:ext uri="{FF2B5EF4-FFF2-40B4-BE49-F238E27FC236}">
                <a16:creationId xmlns:a16="http://schemas.microsoft.com/office/drawing/2014/main" id="{4B17B252-2584-47B6-A192-227E13A7A949}"/>
              </a:ext>
            </a:extLst>
          </p:cNvPr>
          <p:cNvCxnSpPr>
            <a:cxnSpLocks/>
          </p:cNvCxnSpPr>
          <p:nvPr/>
        </p:nvCxnSpPr>
        <p:spPr>
          <a:xfrm>
            <a:off x="3455943" y="4068592"/>
            <a:ext cx="16614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1" name="Rectangle 30">
            <a:extLst>
              <a:ext uri="{FF2B5EF4-FFF2-40B4-BE49-F238E27FC236}">
                <a16:creationId xmlns:a16="http://schemas.microsoft.com/office/drawing/2014/main" id="{5E293C40-23D7-44A3-B6F0-397CB4EC6FFF}"/>
              </a:ext>
            </a:extLst>
          </p:cNvPr>
          <p:cNvSpPr/>
          <p:nvPr/>
        </p:nvSpPr>
        <p:spPr bwMode="gray">
          <a:xfrm>
            <a:off x="7380765" y="3631288"/>
            <a:ext cx="2342882" cy="1114157"/>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9. La organización benéfica envía un recordatorio por correo electrónico para la participación en la Fase 2</a:t>
            </a:r>
          </a:p>
        </p:txBody>
      </p:sp>
      <p:sp>
        <p:nvSpPr>
          <p:cNvPr id="32" name="Rectangle 31">
            <a:extLst>
              <a:ext uri="{FF2B5EF4-FFF2-40B4-BE49-F238E27FC236}">
                <a16:creationId xmlns:a16="http://schemas.microsoft.com/office/drawing/2014/main" id="{B6A34C9E-5490-4C96-B445-632BBBE3CA9A}"/>
              </a:ext>
            </a:extLst>
          </p:cNvPr>
          <p:cNvSpPr/>
          <p:nvPr/>
        </p:nvSpPr>
        <p:spPr bwMode="gray">
          <a:xfrm>
            <a:off x="9676588" y="3629429"/>
            <a:ext cx="2342882" cy="1114157"/>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10. AI for Good ofrece una encuesta de retroalimentación para los participantes de la Fase 2</a:t>
            </a:r>
          </a:p>
        </p:txBody>
      </p:sp>
      <p:sp>
        <p:nvSpPr>
          <p:cNvPr id="33" name="Rectangle 32">
            <a:extLst>
              <a:ext uri="{FF2B5EF4-FFF2-40B4-BE49-F238E27FC236}">
                <a16:creationId xmlns:a16="http://schemas.microsoft.com/office/drawing/2014/main" id="{2977C1FC-602B-4E68-A4C1-2372C1B46C7C}"/>
              </a:ext>
            </a:extLst>
          </p:cNvPr>
          <p:cNvSpPr/>
          <p:nvPr/>
        </p:nvSpPr>
        <p:spPr bwMode="gray">
          <a:xfrm>
            <a:off x="494245" y="5392706"/>
            <a:ext cx="1945231" cy="1328769"/>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a. Los participantes tienen una exposición única al sexo anal hasta la Fase I y no buscan educación adicional sobre el sexo anal.</a:t>
            </a:r>
          </a:p>
        </p:txBody>
      </p:sp>
      <p:sp>
        <p:nvSpPr>
          <p:cNvPr id="34" name="Rectangle 33">
            <a:extLst>
              <a:ext uri="{FF2B5EF4-FFF2-40B4-BE49-F238E27FC236}">
                <a16:creationId xmlns:a16="http://schemas.microsoft.com/office/drawing/2014/main" id="{6C182650-005D-4ED9-9A02-870335302157}"/>
              </a:ext>
            </a:extLst>
          </p:cNvPr>
          <p:cNvSpPr/>
          <p:nvPr/>
        </p:nvSpPr>
        <p:spPr bwMode="gray">
          <a:xfrm>
            <a:off x="2511794" y="5392706"/>
            <a:ext cx="1822826" cy="1328769"/>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b. Los participantes tienen una exposición única a la IA durante la Fase I y continúan con la exploración y educación de la IA</a:t>
            </a:r>
            <a:r>
              <a:rPr lang="en-US" sz="1400" i="0" dirty="0">
                <a:solidFill>
                  <a:schemeClr val="bg1"/>
                </a:solidFill>
                <a:latin typeface="Arial"/>
                <a:cs typeface="Arial"/>
              </a:rPr>
              <a:t>.</a:t>
            </a:r>
          </a:p>
        </p:txBody>
      </p:sp>
      <p:sp>
        <p:nvSpPr>
          <p:cNvPr id="37" name="Rectangle 36">
            <a:extLst>
              <a:ext uri="{FF2B5EF4-FFF2-40B4-BE49-F238E27FC236}">
                <a16:creationId xmlns:a16="http://schemas.microsoft.com/office/drawing/2014/main" id="{0EE3ED73-9883-4492-B0D4-DC90973F9278}"/>
              </a:ext>
            </a:extLst>
          </p:cNvPr>
          <p:cNvSpPr/>
          <p:nvPr/>
        </p:nvSpPr>
        <p:spPr bwMode="gray">
          <a:xfrm>
            <a:off x="8709076" y="5825632"/>
            <a:ext cx="3304584" cy="909735"/>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FM no tiene éxito en involucrar a la próxima generación de estudiantes de IA y evalúa los vacíos del programa para aumentar la participación.</a:t>
            </a:r>
          </a:p>
        </p:txBody>
      </p:sp>
      <p:cxnSp>
        <p:nvCxnSpPr>
          <p:cNvPr id="42" name="Straight Arrow Connector 41">
            <a:extLst>
              <a:ext uri="{FF2B5EF4-FFF2-40B4-BE49-F238E27FC236}">
                <a16:creationId xmlns:a16="http://schemas.microsoft.com/office/drawing/2014/main" id="{74925CB5-2E92-4E5F-821B-33C3B5DE1165}"/>
              </a:ext>
            </a:extLst>
          </p:cNvPr>
          <p:cNvCxnSpPr>
            <a:cxnSpLocks/>
          </p:cNvCxnSpPr>
          <p:nvPr/>
        </p:nvCxnSpPr>
        <p:spPr>
          <a:xfrm>
            <a:off x="8469133" y="5556604"/>
            <a:ext cx="16614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1DEFB300-2C58-4498-B76E-68D733F7AFB7}"/>
              </a:ext>
            </a:extLst>
          </p:cNvPr>
          <p:cNvCxnSpPr>
            <a:cxnSpLocks/>
          </p:cNvCxnSpPr>
          <p:nvPr/>
        </p:nvCxnSpPr>
        <p:spPr>
          <a:xfrm>
            <a:off x="8470613" y="6001972"/>
            <a:ext cx="16614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 name="Double Bracket 3">
            <a:extLst>
              <a:ext uri="{FF2B5EF4-FFF2-40B4-BE49-F238E27FC236}">
                <a16:creationId xmlns:a16="http://schemas.microsoft.com/office/drawing/2014/main" id="{25B8E530-88BE-4A3A-99B3-533126D2A39E}"/>
              </a:ext>
            </a:extLst>
          </p:cNvPr>
          <p:cNvSpPr/>
          <p:nvPr/>
        </p:nvSpPr>
        <p:spPr>
          <a:xfrm>
            <a:off x="381740" y="246488"/>
            <a:ext cx="7024084" cy="646609"/>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 name="Rectangle 29">
            <a:extLst>
              <a:ext uri="{FF2B5EF4-FFF2-40B4-BE49-F238E27FC236}">
                <a16:creationId xmlns:a16="http://schemas.microsoft.com/office/drawing/2014/main" id="{10AA67D3-79F7-48A3-8E48-B661B90C41F2}"/>
              </a:ext>
            </a:extLst>
          </p:cNvPr>
          <p:cNvSpPr/>
          <p:nvPr/>
        </p:nvSpPr>
        <p:spPr bwMode="gray">
          <a:xfrm>
            <a:off x="7405824" y="1816813"/>
            <a:ext cx="2292763" cy="951601"/>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5. El socio de beneficencia envía un correo electrónico de confirmación de la solicitud y un recordatorio antes del primer día.</a:t>
            </a:r>
          </a:p>
        </p:txBody>
      </p:sp>
      <p:sp>
        <p:nvSpPr>
          <p:cNvPr id="10" name="TextBox 9">
            <a:extLst>
              <a:ext uri="{FF2B5EF4-FFF2-40B4-BE49-F238E27FC236}">
                <a16:creationId xmlns:a16="http://schemas.microsoft.com/office/drawing/2014/main" id="{6BDCAAE2-2F3E-469A-AE3E-6363C2A3779A}"/>
              </a:ext>
            </a:extLst>
          </p:cNvPr>
          <p:cNvSpPr txBox="1"/>
          <p:nvPr/>
        </p:nvSpPr>
        <p:spPr>
          <a:xfrm>
            <a:off x="4449391" y="6438216"/>
            <a:ext cx="3304584" cy="430887"/>
          </a:xfrm>
          <a:prstGeom prst="rect">
            <a:avLst/>
          </a:prstGeom>
          <a:solidFill>
            <a:schemeClr val="bg1"/>
          </a:solidFill>
        </p:spPr>
        <p:txBody>
          <a:bodyPr wrap="square" rtlCol="0">
            <a:spAutoFit/>
          </a:bodyPr>
          <a:lstStyle/>
          <a:p>
            <a:pPr algn="l"/>
            <a:endParaRPr lang="en-US" sz="2200" i="0" dirty="0" err="1">
              <a:solidFill>
                <a:srgbClr val="75787B"/>
              </a:solidFill>
              <a:latin typeface="Arial"/>
              <a:cs typeface="Arial"/>
            </a:endParaRPr>
          </a:p>
        </p:txBody>
      </p:sp>
      <p:sp>
        <p:nvSpPr>
          <p:cNvPr id="12" name="Rectangle 11"/>
          <p:cNvSpPr/>
          <p:nvPr/>
        </p:nvSpPr>
        <p:spPr bwMode="gray">
          <a:xfrm>
            <a:off x="4427782" y="5387270"/>
            <a:ext cx="1822826" cy="1328769"/>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c. Los participantes pasan a la Fase 2 de la FM pero no tienen más interés en la educación de la IA </a:t>
            </a:r>
          </a:p>
        </p:txBody>
      </p:sp>
      <p:sp>
        <p:nvSpPr>
          <p:cNvPr id="38" name="Rectangle 37">
            <a:extLst>
              <a:ext uri="{FF2B5EF4-FFF2-40B4-BE49-F238E27FC236}">
                <a16:creationId xmlns:a16="http://schemas.microsoft.com/office/drawing/2014/main" id="{C4DD8422-E958-4760-8924-104D23791993}"/>
              </a:ext>
            </a:extLst>
          </p:cNvPr>
          <p:cNvSpPr/>
          <p:nvPr/>
        </p:nvSpPr>
        <p:spPr bwMode="gray">
          <a:xfrm>
            <a:off x="6343770" y="5397430"/>
            <a:ext cx="1822826" cy="1318607"/>
          </a:xfrm>
          <a:prstGeom prst="rect">
            <a:avLst/>
          </a:prstGeom>
          <a:solidFill>
            <a:srgbClr val="A7A8A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i="0" dirty="0">
                <a:solidFill>
                  <a:schemeClr val="bg1"/>
                </a:solidFill>
                <a:latin typeface="Arial"/>
                <a:cs typeface="Arial"/>
              </a:rPr>
              <a:t>d. Los participantes pasan a la Fase 2 de FM y continúan con la exploración y educación de la IA.</a:t>
            </a:r>
          </a:p>
        </p:txBody>
      </p:sp>
    </p:spTree>
    <p:extLst>
      <p:ext uri="{BB962C8B-B14F-4D97-AF65-F5344CB8AC3E}">
        <p14:creationId xmlns:p14="http://schemas.microsoft.com/office/powerpoint/2010/main" val="372317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56914" y="401761"/>
            <a:ext cx="5317758" cy="443882"/>
          </a:xfrm>
        </p:spPr>
        <p:txBody>
          <a:bodyPr/>
          <a:lstStyle/>
          <a:p>
            <a:r>
              <a:rPr lang="en-GB" sz="2400" dirty="0"/>
              <a:t>Contactos del Programa FutureMakers</a:t>
            </a:r>
          </a:p>
        </p:txBody>
      </p:sp>
      <p:sp>
        <p:nvSpPr>
          <p:cNvPr id="8" name="Text Placeholder 7"/>
          <p:cNvSpPr>
            <a:spLocks noGrp="1"/>
          </p:cNvSpPr>
          <p:nvPr>
            <p:ph type="body" sz="quarter" idx="12"/>
          </p:nvPr>
        </p:nvSpPr>
        <p:spPr>
          <a:xfrm>
            <a:off x="557111" y="1528092"/>
            <a:ext cx="5517363" cy="548149"/>
          </a:xfrm>
        </p:spPr>
        <p:txBody>
          <a:bodyPr/>
          <a:lstStyle/>
          <a:p>
            <a:r>
              <a:rPr lang="en-GB" sz="2000" i="0" dirty="0"/>
              <a:t>Fundación Sage:</a:t>
            </a:r>
          </a:p>
          <a:p>
            <a:r>
              <a:rPr lang="en-GB" sz="1600" i="0" dirty="0"/>
              <a:t>Maggie Combs: Maggie.Combs@sage.com DIFUNDE LA PALABRA-</a:t>
            </a:r>
          </a:p>
          <a:p>
            <a:r>
              <a:rPr lang="en-GB" sz="1600" i="0" dirty="0"/>
              <a:t>Gerente    Regional </a:t>
            </a:r>
            <a:r>
              <a:rPr lang="en-GB" sz="1600" i="0" dirty="0">
                <a:solidFill>
                  <a:schemeClr val="tx2">
                    <a:lumMod val="75000"/>
                    <a:lumOff val="25000"/>
                  </a:schemeClr>
                </a:solidFill>
                <a:hlinkClick r:id="rId2"/>
              </a:rPr>
              <a:t>Isabel.hernandez@sage.com</a:t>
            </a:r>
            <a:endParaRPr lang="en-GB" sz="1600" i="0" dirty="0">
              <a:solidFill>
                <a:schemeClr val="tx2">
                  <a:lumMod val="75000"/>
                  <a:lumOff val="25000"/>
                </a:schemeClr>
              </a:solidFill>
            </a:endParaRPr>
          </a:p>
          <a:p>
            <a:r>
              <a:rPr lang="en-GB" sz="1600" i="0" dirty="0">
                <a:solidFill>
                  <a:schemeClr val="tx2">
                    <a:lumMod val="75000"/>
                    <a:lumOff val="25000"/>
                  </a:schemeClr>
                </a:solidFill>
              </a:rPr>
              <a:t> </a:t>
            </a:r>
          </a:p>
          <a:p>
            <a:r>
              <a:rPr lang="en-GB" sz="2000" i="0" dirty="0"/>
              <a:t>Al para siempre:</a:t>
            </a:r>
          </a:p>
          <a:p>
            <a:r>
              <a:rPr lang="fi-FI" sz="1600" i="0" dirty="0"/>
              <a:t>Kriti Sharma: </a:t>
            </a:r>
            <a:r>
              <a:rPr lang="fi-FI" sz="1600" i="0" dirty="0">
                <a:hlinkClick r:id="rId3"/>
              </a:rPr>
              <a:t>kriti@aiforgood.co.uk</a:t>
            </a:r>
            <a:endParaRPr lang="en-GB" sz="2000" i="0" dirty="0"/>
          </a:p>
          <a:p>
            <a:r>
              <a:rPr lang="en-GB" sz="1600" i="0" dirty="0"/>
              <a:t>Fintan Nagle: </a:t>
            </a:r>
            <a:r>
              <a:rPr lang="en-GB" sz="1600" i="0" dirty="0">
                <a:hlinkClick r:id="rId4"/>
              </a:rPr>
              <a:t>fintan@aiforgood.co.uk</a:t>
            </a:r>
            <a:endParaRPr lang="en-GB" sz="1600" i="0" dirty="0"/>
          </a:p>
          <a:p>
            <a:endParaRPr lang="en-GB" i="0" dirty="0"/>
          </a:p>
          <a:p>
            <a:endParaRPr lang="en-GB" i="0" dirty="0"/>
          </a:p>
        </p:txBody>
      </p:sp>
      <p:sp>
        <p:nvSpPr>
          <p:cNvPr id="9" name="Text Placeholder 8"/>
          <p:cNvSpPr>
            <a:spLocks noGrp="1"/>
          </p:cNvSpPr>
          <p:nvPr>
            <p:ph type="body" sz="quarter" idx="13"/>
          </p:nvPr>
        </p:nvSpPr>
        <p:spPr>
          <a:xfrm>
            <a:off x="825589" y="4293320"/>
            <a:ext cx="4983025" cy="505096"/>
          </a:xfrm>
        </p:spPr>
        <p:txBody>
          <a:bodyPr/>
          <a:lstStyle/>
          <a:p>
            <a:endParaRPr lang="en-GB" dirty="0">
              <a:solidFill>
                <a:schemeClr val="bg1"/>
              </a:solidFill>
            </a:endParaRPr>
          </a:p>
          <a:p>
            <a:endParaRPr lang="en-GB" dirty="0">
              <a:solidFill>
                <a:schemeClr val="bg1"/>
              </a:solidFill>
            </a:endParaRPr>
          </a:p>
        </p:txBody>
      </p:sp>
      <p:sp>
        <p:nvSpPr>
          <p:cNvPr id="2" name="TextBox 1">
            <a:extLst>
              <a:ext uri="{FF2B5EF4-FFF2-40B4-BE49-F238E27FC236}">
                <a16:creationId xmlns:a16="http://schemas.microsoft.com/office/drawing/2014/main" id="{591CFEB7-8FC9-4A9C-AD44-93D4187BCC28}"/>
              </a:ext>
            </a:extLst>
          </p:cNvPr>
          <p:cNvSpPr txBox="1"/>
          <p:nvPr/>
        </p:nvSpPr>
        <p:spPr>
          <a:xfrm>
            <a:off x="6409678" y="1802167"/>
            <a:ext cx="4749553" cy="3559946"/>
          </a:xfrm>
          <a:prstGeom prst="rect">
            <a:avLst/>
          </a:prstGeom>
          <a:noFill/>
        </p:spPr>
        <p:txBody>
          <a:bodyPr wrap="square" rtlCol="0">
            <a:spAutoFit/>
          </a:bodyPr>
          <a:lstStyle/>
          <a:p>
            <a:pPr algn="l"/>
            <a:endParaRPr lang="en-US" sz="2200" i="0" dirty="0" err="1">
              <a:solidFill>
                <a:srgbClr val="75787B"/>
              </a:solidFill>
              <a:latin typeface="Arial"/>
              <a:cs typeface="Arial"/>
            </a:endParaRPr>
          </a:p>
        </p:txBody>
      </p:sp>
      <p:sp>
        <p:nvSpPr>
          <p:cNvPr id="3" name="Double Bracket 2">
            <a:extLst>
              <a:ext uri="{FF2B5EF4-FFF2-40B4-BE49-F238E27FC236}">
                <a16:creationId xmlns:a16="http://schemas.microsoft.com/office/drawing/2014/main" id="{2F661876-D9E9-411C-9A27-3EE191F6FE44}"/>
              </a:ext>
            </a:extLst>
          </p:cNvPr>
          <p:cNvSpPr/>
          <p:nvPr/>
        </p:nvSpPr>
        <p:spPr>
          <a:xfrm>
            <a:off x="1404851" y="99753"/>
            <a:ext cx="3890356" cy="835754"/>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565751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26166" y="2966345"/>
            <a:ext cx="4982448" cy="596196"/>
          </a:xfrm>
        </p:spPr>
        <p:txBody>
          <a:bodyPr/>
          <a:lstStyle/>
          <a:p>
            <a:r>
              <a:rPr lang="en-GB" dirty="0"/>
              <a:t>Sage </a:t>
            </a:r>
            <a:r>
              <a:rPr lang="en-GB" dirty="0" err="1"/>
              <a:t>FutureMakers</a:t>
            </a:r>
            <a:endParaRPr lang="en-GB" dirty="0"/>
          </a:p>
        </p:txBody>
      </p:sp>
      <p:sp>
        <p:nvSpPr>
          <p:cNvPr id="8" name="Text Placeholder 7"/>
          <p:cNvSpPr>
            <a:spLocks noGrp="1"/>
          </p:cNvSpPr>
          <p:nvPr>
            <p:ph type="body" sz="quarter" idx="12"/>
          </p:nvPr>
        </p:nvSpPr>
        <p:spPr>
          <a:xfrm>
            <a:off x="825589" y="3806134"/>
            <a:ext cx="4983025" cy="548149"/>
          </a:xfrm>
        </p:spPr>
        <p:txBody>
          <a:bodyPr/>
          <a:lstStyle/>
          <a:p>
            <a:r>
              <a:rPr lang="en-GB" dirty="0"/>
              <a:t>Activos promocionales</a:t>
            </a:r>
          </a:p>
          <a:p>
            <a:endParaRPr lang="en-GB" dirty="0"/>
          </a:p>
        </p:txBody>
      </p:sp>
    </p:spTree>
    <p:extLst>
      <p:ext uri="{BB962C8B-B14F-4D97-AF65-F5344CB8AC3E}">
        <p14:creationId xmlns:p14="http://schemas.microsoft.com/office/powerpoint/2010/main" val="13541178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2"/>
          </p:nvPr>
        </p:nvSpPr>
        <p:spPr>
          <a:xfrm>
            <a:off x="527940" y="1398397"/>
            <a:ext cx="11093988" cy="4645959"/>
          </a:xfrm>
        </p:spPr>
        <p:txBody>
          <a:bodyPr numCol="1"/>
          <a:lstStyle/>
          <a:p>
            <a:pPr marL="285750" indent="-285750">
              <a:lnSpc>
                <a:spcPct val="150000"/>
              </a:lnSpc>
              <a:spcBef>
                <a:spcPts val="0"/>
              </a:spcBef>
              <a:buFont typeface="Arial" panose="020B0604020202020204" pitchFamily="34" charset="0"/>
              <a:buChar char="•"/>
            </a:pPr>
            <a:r>
              <a:rPr lang="en-GB" sz="1600" dirty="0"/>
              <a:t>Panorama general del proyecto</a:t>
            </a:r>
          </a:p>
          <a:p>
            <a:pPr marL="285750" indent="-285750">
              <a:lnSpc>
                <a:spcPct val="150000"/>
              </a:lnSpc>
              <a:spcBef>
                <a:spcPts val="0"/>
              </a:spcBef>
              <a:buFont typeface="Arial" panose="020B0604020202020204" pitchFamily="34" charset="0"/>
              <a:buChar char="•"/>
            </a:pPr>
            <a:r>
              <a:rPr lang="en-GB" sz="1600" dirty="0"/>
              <a:t>Por qué nos apasiona tanto </a:t>
            </a:r>
            <a:r>
              <a:rPr lang="en-GB" sz="1600" dirty="0" err="1"/>
              <a:t>FutureMakers</a:t>
            </a:r>
            <a:endParaRPr lang="en-GB" sz="1600" dirty="0"/>
          </a:p>
          <a:p>
            <a:pPr marL="285750" indent="-285750">
              <a:lnSpc>
                <a:spcPct val="150000"/>
              </a:lnSpc>
              <a:spcBef>
                <a:spcPts val="0"/>
              </a:spcBef>
              <a:buFont typeface="Arial" panose="020B0604020202020204" pitchFamily="34" charset="0"/>
              <a:buChar char="•"/>
            </a:pPr>
            <a:r>
              <a:rPr lang="en-GB" sz="1600" dirty="0"/>
              <a:t>Una lista de sus activos de marketing</a:t>
            </a:r>
          </a:p>
          <a:p>
            <a:pPr marL="285750" indent="-285750">
              <a:lnSpc>
                <a:spcPct val="150000"/>
              </a:lnSpc>
              <a:spcBef>
                <a:spcPts val="0"/>
              </a:spcBef>
              <a:buFont typeface="Arial" panose="020B0604020202020204" pitchFamily="34" charset="0"/>
              <a:buChar char="•"/>
            </a:pPr>
            <a:r>
              <a:rPr lang="en-GB" sz="1600" dirty="0"/>
              <a:t>Cómo acceder a sus activos de marketing</a:t>
            </a:r>
          </a:p>
          <a:p>
            <a:pPr>
              <a:lnSpc>
                <a:spcPct val="150000"/>
              </a:lnSpc>
              <a:spcBef>
                <a:spcPts val="0"/>
              </a:spcBef>
            </a:pPr>
            <a:r>
              <a:rPr lang="en-GB" sz="1600" dirty="0"/>
              <a:t>Garantías de diseño - </a:t>
            </a:r>
            <a:r>
              <a:rPr lang="en-GB" sz="1600" dirty="0" err="1"/>
              <a:t>tookit</a:t>
            </a:r>
            <a:endParaRPr lang="en-GB" sz="1600" dirty="0"/>
          </a:p>
          <a:p>
            <a:pPr marL="342900" indent="-342900">
              <a:lnSpc>
                <a:spcPct val="150000"/>
              </a:lnSpc>
              <a:spcBef>
                <a:spcPts val="0"/>
              </a:spcBef>
              <a:buFont typeface="Arial" panose="020B0604020202020204" pitchFamily="34" charset="0"/>
              <a:buChar char="•"/>
            </a:pPr>
            <a:r>
              <a:rPr lang="en-GB" sz="1600" dirty="0"/>
              <a:t>Carteles - frente a los jóvenes</a:t>
            </a:r>
          </a:p>
          <a:p>
            <a:pPr marL="342900" indent="-342900">
              <a:lnSpc>
                <a:spcPct val="150000"/>
              </a:lnSpc>
              <a:spcBef>
                <a:spcPts val="0"/>
              </a:spcBef>
              <a:buFont typeface="Arial" panose="020B0604020202020204" pitchFamily="34" charset="0"/>
              <a:buChar char="•"/>
            </a:pPr>
            <a:r>
              <a:rPr lang="en-GB" sz="1600" dirty="0"/>
              <a:t>Pósters - cara de influenciador</a:t>
            </a:r>
          </a:p>
          <a:p>
            <a:pPr marL="342900" indent="-342900">
              <a:lnSpc>
                <a:spcPct val="150000"/>
              </a:lnSpc>
              <a:spcBef>
                <a:spcPts val="0"/>
              </a:spcBef>
              <a:buFont typeface="Arial" panose="020B0604020202020204" pitchFamily="34" charset="0"/>
              <a:buChar char="•"/>
            </a:pPr>
            <a:r>
              <a:rPr lang="en-GB" sz="1600" dirty="0"/>
              <a:t>Social</a:t>
            </a:r>
          </a:p>
          <a:p>
            <a:pPr marL="342900" indent="-342900">
              <a:lnSpc>
                <a:spcPct val="150000"/>
              </a:lnSpc>
              <a:spcBef>
                <a:spcPts val="0"/>
              </a:spcBef>
              <a:buFont typeface="Arial" panose="020B0604020202020204" pitchFamily="34" charset="0"/>
              <a:buChar char="•"/>
            </a:pPr>
            <a:r>
              <a:rPr lang="en-GB" sz="1600" dirty="0"/>
              <a:t>Ventana emergente de eventos</a:t>
            </a:r>
          </a:p>
          <a:p>
            <a:pPr marL="342900" indent="-342900">
              <a:lnSpc>
                <a:spcPct val="150000"/>
              </a:lnSpc>
              <a:spcBef>
                <a:spcPts val="0"/>
              </a:spcBef>
              <a:buFont typeface="Arial" panose="020B0604020202020204" pitchFamily="34" charset="0"/>
              <a:buChar char="•"/>
            </a:pPr>
            <a:r>
              <a:rPr lang="en-GB" sz="1600" dirty="0"/>
              <a:t>Banner en forma de lágrima para eventos</a:t>
            </a:r>
          </a:p>
          <a:p>
            <a:pPr marL="342900" indent="-342900">
              <a:lnSpc>
                <a:spcPct val="150000"/>
              </a:lnSpc>
              <a:spcBef>
                <a:spcPts val="0"/>
              </a:spcBef>
              <a:buFont typeface="Arial" panose="020B0604020202020204" pitchFamily="34" charset="0"/>
              <a:buChar char="•"/>
            </a:pPr>
            <a:r>
              <a:rPr lang="en-GB" sz="1600" dirty="0"/>
              <a:t>Plantilla de diapositivas</a:t>
            </a:r>
            <a:r>
              <a:rPr lang="en-GB" sz="1600" dirty="0" err="1"/>
              <a:t> Powerpoint</a:t>
            </a:r>
          </a:p>
          <a:p>
            <a:pPr marL="342900" indent="-342900">
              <a:lnSpc>
                <a:spcPct val="150000"/>
              </a:lnSpc>
              <a:spcBef>
                <a:spcPts val="0"/>
              </a:spcBef>
              <a:buFont typeface="Arial" panose="020B0604020202020204" pitchFamily="34" charset="0"/>
              <a:buChar char="•"/>
            </a:pPr>
            <a:r>
              <a:rPr lang="en-GB" sz="1600" dirty="0"/>
              <a:t>Video</a:t>
            </a:r>
          </a:p>
          <a:p>
            <a:endParaRPr lang="en-GB" sz="1200" dirty="0"/>
          </a:p>
          <a:p>
            <a:endParaRPr lang="en-GB" sz="1200" dirty="0"/>
          </a:p>
        </p:txBody>
      </p:sp>
      <p:sp>
        <p:nvSpPr>
          <p:cNvPr id="5" name="Title 4"/>
          <p:cNvSpPr>
            <a:spLocks noGrp="1"/>
          </p:cNvSpPr>
          <p:nvPr>
            <p:ph type="title"/>
          </p:nvPr>
        </p:nvSpPr>
        <p:spPr>
          <a:xfrm>
            <a:off x="363984" y="409824"/>
            <a:ext cx="2053155" cy="596196"/>
          </a:xfrm>
        </p:spPr>
        <p:txBody>
          <a:bodyPr/>
          <a:lstStyle/>
          <a:p>
            <a:pPr algn="ctr"/>
            <a:r>
              <a:rPr lang="en-GB" dirty="0"/>
              <a:t>Contenido</a:t>
            </a:r>
            <a:br>
              <a:rPr lang="en-GB" dirty="0"/>
            </a:br>
            <a:r>
              <a:rPr lang="en-GB" sz="1200" i="1" dirty="0"/>
              <a:t>Activos promocionales</a:t>
            </a:r>
            <a:endParaRPr lang="en-GB" dirty="0"/>
          </a:p>
        </p:txBody>
      </p:sp>
      <p:sp>
        <p:nvSpPr>
          <p:cNvPr id="2" name="Date Placeholder 1"/>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2F3270D0-6070-4DDD-8C01-13D92123F33D}" type="datetime1">
              <a:rPr kumimoji="0" lang="en-US" sz="1200" b="1"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1"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3" name="Slide Number Placeholder 2"/>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19</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4" name="Double Bracket 3">
            <a:extLst>
              <a:ext uri="{FF2B5EF4-FFF2-40B4-BE49-F238E27FC236}">
                <a16:creationId xmlns:a16="http://schemas.microsoft.com/office/drawing/2014/main" id="{B04A3E09-6FCC-4A21-B4B2-1495650FCDFD}"/>
              </a:ext>
            </a:extLst>
          </p:cNvPr>
          <p:cNvSpPr/>
          <p:nvPr/>
        </p:nvSpPr>
        <p:spPr>
          <a:xfrm>
            <a:off x="290945" y="347407"/>
            <a:ext cx="2201009" cy="756962"/>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044871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2"/>
          </p:nvPr>
        </p:nvSpPr>
        <p:spPr>
          <a:xfrm>
            <a:off x="521369" y="1106020"/>
            <a:ext cx="9051266" cy="4645959"/>
          </a:xfrm>
        </p:spPr>
        <p:txBody>
          <a:bodyPr/>
          <a:lstStyle/>
          <a:p>
            <a:r>
              <a:rPr lang="en-GB" sz="1600" b="1" dirty="0">
                <a:solidFill>
                  <a:schemeClr val="tx2"/>
                </a:solidFill>
              </a:rPr>
              <a:t>El Proyecto</a:t>
            </a:r>
            <a:endParaRPr lang="en-US" sz="1600" b="1" dirty="0">
              <a:solidFill>
                <a:schemeClr val="tx2"/>
              </a:solidFill>
            </a:endParaRPr>
          </a:p>
          <a:p>
            <a:pPr lvl="0"/>
            <a:r>
              <a:rPr lang="en-GB" sz="1600" b="1" dirty="0">
                <a:solidFill>
                  <a:schemeClr val="tx2"/>
                </a:solidFill>
              </a:rPr>
              <a:t>El formato</a:t>
            </a:r>
          </a:p>
          <a:p>
            <a:pPr lvl="0"/>
            <a:r>
              <a:rPr lang="en-GB" sz="1600" b="1" dirty="0">
                <a:solidFill>
                  <a:schemeClr val="tx2"/>
                </a:solidFill>
              </a:rPr>
              <a:t>Descripción general del programa</a:t>
            </a:r>
          </a:p>
          <a:p>
            <a:pPr lvl="0"/>
            <a:r>
              <a:rPr lang="en-GB" sz="1600" b="1" dirty="0">
                <a:solidFill>
                  <a:schemeClr val="tx2"/>
                </a:solidFill>
              </a:rPr>
              <a:t>El enfoque</a:t>
            </a:r>
            <a:endParaRPr lang="en-US" sz="1600" b="1" dirty="0">
              <a:solidFill>
                <a:schemeClr val="tx2"/>
              </a:solidFill>
            </a:endParaRPr>
          </a:p>
          <a:p>
            <a:pPr lvl="0"/>
            <a:r>
              <a:rPr lang="en-GB" sz="1600" b="1" dirty="0">
                <a:solidFill>
                  <a:schemeClr val="tx2"/>
                </a:solidFill>
              </a:rPr>
              <a:t>La línea de tiempo</a:t>
            </a:r>
            <a:endParaRPr lang="en-US" sz="1600" b="1" dirty="0">
              <a:solidFill>
                <a:schemeClr val="tx2"/>
              </a:solidFill>
            </a:endParaRPr>
          </a:p>
          <a:p>
            <a:pPr lvl="0"/>
            <a:r>
              <a:rPr lang="en-US" sz="1600" b="1" dirty="0">
                <a:solidFill>
                  <a:schemeClr val="tx2"/>
                </a:solidFill>
              </a:rPr>
              <a:t>Roles y responsabilidades</a:t>
            </a:r>
          </a:p>
          <a:p>
            <a:pPr lvl="0"/>
            <a:r>
              <a:rPr lang="en-US" sz="1600" b="1" dirty="0">
                <a:solidFill>
                  <a:schemeClr val="tx2"/>
                </a:solidFill>
              </a:rPr>
              <a:t>Criterios de participación: Estudiantes, Voluntarios, Entrenadores</a:t>
            </a:r>
          </a:p>
          <a:p>
            <a:pPr lvl="0"/>
            <a:r>
              <a:rPr lang="en-US" sz="1600" b="1" dirty="0">
                <a:solidFill>
                  <a:schemeClr val="tx2"/>
                </a:solidFill>
              </a:rPr>
              <a:t>Hardware</a:t>
            </a:r>
          </a:p>
          <a:p>
            <a:pPr lvl="0"/>
            <a:r>
              <a:rPr lang="en-US" sz="1600" b="1" dirty="0">
                <a:solidFill>
                  <a:schemeClr val="tx2"/>
                </a:solidFill>
              </a:rPr>
              <a:t>Ejemplo de horario</a:t>
            </a:r>
          </a:p>
          <a:p>
            <a:pPr lvl="0"/>
            <a:r>
              <a:rPr lang="en-GB" sz="1600" b="1" dirty="0">
                <a:solidFill>
                  <a:schemeClr val="tx2"/>
                </a:solidFill>
              </a:rPr>
              <a:t>Plan de estudios </a:t>
            </a:r>
          </a:p>
          <a:p>
            <a:pPr lvl="0"/>
            <a:r>
              <a:rPr lang="en-GB" sz="1600" b="1" dirty="0">
                <a:solidFill>
                  <a:schemeClr val="tx2"/>
                </a:solidFill>
              </a:rPr>
              <a:t>Jornada de Comunicación</a:t>
            </a:r>
          </a:p>
          <a:p>
            <a:pPr lvl="0"/>
            <a:r>
              <a:rPr lang="en-GB" sz="1600" b="1" dirty="0">
                <a:solidFill>
                  <a:schemeClr val="tx2"/>
                </a:solidFill>
              </a:rPr>
              <a:t>Contactos</a:t>
            </a:r>
          </a:p>
          <a:p>
            <a:r>
              <a:rPr lang="en-US" sz="1600" b="1" dirty="0">
                <a:solidFill>
                  <a:schemeClr val="tx2"/>
                </a:solidFill>
              </a:rPr>
              <a:t>Activos promocionales</a:t>
            </a:r>
          </a:p>
          <a:p>
            <a:pPr lvl="0"/>
            <a:r>
              <a:rPr lang="en-GB" sz="1600" b="1" dirty="0">
                <a:solidFill>
                  <a:schemeClr val="tx2"/>
                </a:solidFill>
              </a:rPr>
              <a:t>Apéndice</a:t>
            </a:r>
            <a:endParaRPr lang="en-US" sz="1600" b="1" dirty="0">
              <a:solidFill>
                <a:schemeClr val="tx2"/>
              </a:solidFill>
            </a:endParaRPr>
          </a:p>
          <a:p>
            <a:endParaRPr lang="en-GB" sz="1800" dirty="0">
              <a:solidFill>
                <a:schemeClr val="tx2"/>
              </a:solidFill>
            </a:endParaRPr>
          </a:p>
        </p:txBody>
      </p:sp>
      <p:sp>
        <p:nvSpPr>
          <p:cNvPr id="5" name="Title 4"/>
          <p:cNvSpPr>
            <a:spLocks noGrp="1"/>
          </p:cNvSpPr>
          <p:nvPr>
            <p:ph type="title"/>
          </p:nvPr>
        </p:nvSpPr>
        <p:spPr/>
        <p:txBody>
          <a:bodyPr/>
          <a:lstStyle/>
          <a:p>
            <a:r>
              <a:rPr lang="en-GB" dirty="0"/>
              <a:t>Contenido</a:t>
            </a:r>
          </a:p>
        </p:txBody>
      </p:sp>
      <p:sp>
        <p:nvSpPr>
          <p:cNvPr id="3" name="Slide Number Placeholder 2"/>
          <p:cNvSpPr>
            <a:spLocks noGrp="1"/>
          </p:cNvSpPr>
          <p:nvPr>
            <p:ph type="sldNum" sz="quarter" idx="4"/>
          </p:nvPr>
        </p:nvSpPr>
        <p:spPr/>
        <p:txBody>
          <a:bodyPr/>
          <a:lstStyle/>
          <a:p>
            <a:fld id="{C801F209-6BE7-4AF7-9211-E3F7558EC97C}" type="slidenum">
              <a:rPr lang="en-GB" smtClean="0"/>
              <a:pPr/>
              <a:t>2</a:t>
            </a:fld>
            <a:endParaRPr lang="en-GB"/>
          </a:p>
        </p:txBody>
      </p:sp>
      <p:sp>
        <p:nvSpPr>
          <p:cNvPr id="4" name="Double Bracket 3">
            <a:extLst>
              <a:ext uri="{FF2B5EF4-FFF2-40B4-BE49-F238E27FC236}">
                <a16:creationId xmlns:a16="http://schemas.microsoft.com/office/drawing/2014/main" id="{742760B1-5AE9-4B76-8034-3833AD94636B}"/>
              </a:ext>
            </a:extLst>
          </p:cNvPr>
          <p:cNvSpPr/>
          <p:nvPr/>
        </p:nvSpPr>
        <p:spPr>
          <a:xfrm>
            <a:off x="417250" y="202448"/>
            <a:ext cx="2192946" cy="685802"/>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5025093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CEB8E4-08D5-7E44-8790-6F288A707F5D}"/>
              </a:ext>
            </a:extLst>
          </p:cNvPr>
          <p:cNvSpPr>
            <a:spLocks noGrp="1"/>
          </p:cNvSpPr>
          <p:nvPr>
            <p:ph type="body" sz="quarter" idx="12"/>
          </p:nvPr>
        </p:nvSpPr>
        <p:spPr>
          <a:xfrm>
            <a:off x="527151" y="1648031"/>
            <a:ext cx="11094777" cy="4645959"/>
          </a:xfrm>
        </p:spPr>
        <p:txBody>
          <a:bodyPr/>
          <a:lstStyle/>
          <a:p>
            <a:pPr fontAlgn="base">
              <a:lnSpc>
                <a:spcPct val="150000"/>
              </a:lnSpc>
              <a:spcBef>
                <a:spcPts val="0"/>
              </a:spcBef>
            </a:pPr>
            <a:r>
              <a:rPr lang="en-US" sz="1600" b="1" dirty="0"/>
              <a:t>¿Por qué lo hacemos? </a:t>
            </a:r>
            <a:r>
              <a:rPr lang="en-US" sz="1600" dirty="0"/>
              <a:t>Sage </a:t>
            </a:r>
            <a:r>
              <a:rPr lang="en-US" sz="1600" dirty="0" err="1"/>
              <a:t>FutureMakers</a:t>
            </a:r>
            <a:r>
              <a:rPr lang="en-US" sz="1600" dirty="0"/>
              <a:t> se enmarca dentro del programa </a:t>
            </a:r>
            <a:r>
              <a:rPr lang="en-US" sz="1600" i="1" dirty="0"/>
              <a:t>Sage Inspiring Youth</a:t>
            </a:r>
            <a:r>
              <a:rPr lang="en-US" sz="1600" dirty="0"/>
              <a:t> y abordará los retos a los que se enfrentan los jóvenes con una fuerza laboral cambiante debido a la transformación digital. Las empresas necesitarán un nuevo conjunto de habilidades, donde muchos jóvenes realizarán trabajos que no existen hoy en día. </a:t>
            </a:r>
            <a:r>
              <a:rPr lang="en-US" sz="1600" dirty="0" err="1"/>
              <a:t>FutureMakers</a:t>
            </a:r>
            <a:r>
              <a:rPr lang="en-US" sz="1600" dirty="0"/>
              <a:t> es una oportunidad para que los jóvenes se preparen para aceptar estos cambios.</a:t>
            </a:r>
          </a:p>
          <a:p>
            <a:pPr fontAlgn="base">
              <a:lnSpc>
                <a:spcPct val="150000"/>
              </a:lnSpc>
              <a:spcBef>
                <a:spcPts val="0"/>
              </a:spcBef>
            </a:pPr>
            <a:r>
              <a:rPr lang="en-US" sz="1600" dirty="0"/>
              <a:t> </a:t>
            </a:r>
          </a:p>
          <a:p>
            <a:pPr fontAlgn="base">
              <a:lnSpc>
                <a:spcPct val="150000"/>
              </a:lnSpc>
              <a:spcBef>
                <a:spcPts val="0"/>
              </a:spcBef>
            </a:pPr>
            <a:r>
              <a:rPr lang="en-US" sz="1600" b="1" dirty="0"/>
              <a:t>Mercados: </a:t>
            </a:r>
            <a:r>
              <a:rPr lang="en-US" sz="1600" dirty="0"/>
              <a:t>Reino Unido, Estados Unidos, Sudáfrica, España y Francia</a:t>
            </a:r>
          </a:p>
          <a:p>
            <a:pPr fontAlgn="base">
              <a:lnSpc>
                <a:spcPct val="150000"/>
              </a:lnSpc>
              <a:spcBef>
                <a:spcPts val="0"/>
              </a:spcBef>
            </a:pPr>
            <a:r>
              <a:rPr lang="en-US" sz="1600" b="1" dirty="0"/>
              <a:t>Público objetivo: </a:t>
            </a:r>
            <a:r>
              <a:rPr lang="en-US" sz="1600" dirty="0"/>
              <a:t>500 jóvenes (13-17 </a:t>
            </a:r>
            <a:r>
              <a:rPr lang="en-US" sz="1600" dirty="0" err="1"/>
              <a:t>años</a:t>
            </a:r>
            <a:r>
              <a:rPr lang="en-US" sz="1600" dirty="0"/>
              <a:t>)</a:t>
            </a:r>
          </a:p>
          <a:p>
            <a:pPr fontAlgn="base">
              <a:lnSpc>
                <a:spcPct val="150000"/>
              </a:lnSpc>
              <a:spcBef>
                <a:spcPts val="0"/>
              </a:spcBef>
            </a:pPr>
            <a:r>
              <a:rPr lang="en-US" sz="1600" b="1" dirty="0"/>
              <a:t>Socios: </a:t>
            </a:r>
            <a:r>
              <a:rPr lang="en-US" sz="1600" dirty="0"/>
              <a:t>5 socios estratégicos de caridad para llevar a cabo el programa en cada uno de los mercados identificados</a:t>
            </a:r>
          </a:p>
          <a:p>
            <a:pPr fontAlgn="base">
              <a:lnSpc>
                <a:spcPct val="150000"/>
              </a:lnSpc>
              <a:spcBef>
                <a:spcPts val="0"/>
              </a:spcBef>
            </a:pPr>
            <a:r>
              <a:rPr lang="en-US" sz="1600" b="1" dirty="0"/>
              <a:t>Formato: </a:t>
            </a:r>
            <a:r>
              <a:rPr lang="en-US" sz="1600" dirty="0"/>
              <a:t>Cada mercado llevará a cabo varios talleres de un día en los lugares donde están ubicadas las oficinas de Sage.</a:t>
            </a:r>
          </a:p>
          <a:p>
            <a:pPr fontAlgn="base">
              <a:lnSpc>
                <a:spcPct val="150000"/>
              </a:lnSpc>
              <a:spcBef>
                <a:spcPts val="0"/>
              </a:spcBef>
            </a:pPr>
            <a:endParaRPr lang="en-US" sz="1600" dirty="0"/>
          </a:p>
          <a:p>
            <a:pPr fontAlgn="base">
              <a:lnSpc>
                <a:spcPct val="150000"/>
              </a:lnSpc>
              <a:spcBef>
                <a:spcPts val="0"/>
              </a:spcBef>
            </a:pPr>
            <a:r>
              <a:rPr lang="en-US" sz="1600" dirty="0"/>
              <a:t>Aproximadamente 30 jóvenes asistirán a cada taller con una meta de 90 asistentes.  </a:t>
            </a:r>
          </a:p>
          <a:p>
            <a:pPr fontAlgn="base"/>
            <a:r>
              <a:rPr lang="en-US" sz="1600" dirty="0"/>
              <a:t> </a:t>
            </a:r>
          </a:p>
          <a:p>
            <a:endParaRPr lang="en-US" sz="2000" dirty="0"/>
          </a:p>
        </p:txBody>
      </p:sp>
      <p:sp>
        <p:nvSpPr>
          <p:cNvPr id="3" name="Title 2">
            <a:extLst>
              <a:ext uri="{FF2B5EF4-FFF2-40B4-BE49-F238E27FC236}">
                <a16:creationId xmlns:a16="http://schemas.microsoft.com/office/drawing/2014/main" id="{81BA6F2E-C51F-C546-AF9D-3D8FE5498553}"/>
              </a:ext>
            </a:extLst>
          </p:cNvPr>
          <p:cNvSpPr>
            <a:spLocks noGrp="1"/>
          </p:cNvSpPr>
          <p:nvPr>
            <p:ph type="title"/>
          </p:nvPr>
        </p:nvSpPr>
        <p:spPr>
          <a:xfrm>
            <a:off x="521369" y="332769"/>
            <a:ext cx="2063890" cy="759184"/>
          </a:xfrm>
        </p:spPr>
        <p:txBody>
          <a:bodyPr/>
          <a:lstStyle/>
          <a:p>
            <a:pPr algn="ctr"/>
            <a:r>
              <a:rPr lang="en-US" dirty="0"/>
              <a:t>Panorama general</a:t>
            </a:r>
            <a:br>
              <a:rPr lang="en-US" dirty="0"/>
            </a:br>
            <a:r>
              <a:rPr lang="en-US" sz="1200" i="1" dirty="0"/>
              <a:t>Activos promocionales</a:t>
            </a:r>
            <a:endParaRPr lang="en-US" dirty="0"/>
          </a:p>
        </p:txBody>
      </p:sp>
      <p:sp>
        <p:nvSpPr>
          <p:cNvPr id="4" name="Date Placeholder 3">
            <a:extLst>
              <a:ext uri="{FF2B5EF4-FFF2-40B4-BE49-F238E27FC236}">
                <a16:creationId xmlns:a16="http://schemas.microsoft.com/office/drawing/2014/main" id="{5C5454E4-9AA6-1343-828A-19C15E01397D}"/>
              </a:ext>
            </a:extLst>
          </p:cNvPr>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7D41CD67-91B6-4B2A-82F5-5FBECB3F1111}"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5" name="Slide Number Placeholder 4">
            <a:extLst>
              <a:ext uri="{FF2B5EF4-FFF2-40B4-BE49-F238E27FC236}">
                <a16:creationId xmlns:a16="http://schemas.microsoft.com/office/drawing/2014/main" id="{A1DC04F1-BFCF-C24C-A46D-AD45F3613486}"/>
              </a:ext>
            </a:extLst>
          </p:cNvPr>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20</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6" name="Double Bracket 5">
            <a:extLst>
              <a:ext uri="{FF2B5EF4-FFF2-40B4-BE49-F238E27FC236}">
                <a16:creationId xmlns:a16="http://schemas.microsoft.com/office/drawing/2014/main" id="{24E45973-97F0-458A-A74F-FEC0321AAF54}"/>
              </a:ext>
            </a:extLst>
          </p:cNvPr>
          <p:cNvSpPr/>
          <p:nvPr/>
        </p:nvSpPr>
        <p:spPr>
          <a:xfrm>
            <a:off x="415636" y="255161"/>
            <a:ext cx="2236124" cy="1330510"/>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2920745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8B2967-E40E-D142-B574-F11B40510FA7}"/>
              </a:ext>
            </a:extLst>
          </p:cNvPr>
          <p:cNvSpPr>
            <a:spLocks noGrp="1"/>
          </p:cNvSpPr>
          <p:nvPr>
            <p:ph type="body" sz="quarter" idx="12"/>
          </p:nvPr>
        </p:nvSpPr>
        <p:spPr>
          <a:xfrm>
            <a:off x="527151" y="1897250"/>
            <a:ext cx="11094777" cy="4645959"/>
          </a:xfrm>
        </p:spPr>
        <p:txBody>
          <a:bodyPr/>
          <a:lstStyle/>
          <a:p>
            <a:pPr fontAlgn="base"/>
            <a:r>
              <a:rPr lang="en-US" sz="1600" dirty="0"/>
              <a:t>Proporcionar habilidades a la próxima generación en el desarrollo de tecnología ética y responsable. </a:t>
            </a:r>
          </a:p>
          <a:p>
            <a:pPr fontAlgn="base"/>
            <a:r>
              <a:rPr lang="en-US" sz="1600" dirty="0"/>
              <a:t>Aprovechar las aplicaciones de la IA para acelerar el progreso hacia los Objetivos de Desarrollo Sostenible de la ONU. </a:t>
            </a:r>
          </a:p>
          <a:p>
            <a:pPr fontAlgn="base"/>
            <a:r>
              <a:rPr lang="en-US" sz="1600" dirty="0"/>
              <a:t>Las partes interesadas son: </a:t>
            </a:r>
          </a:p>
          <a:p>
            <a:pPr marL="285750" indent="-285750" fontAlgn="base">
              <a:buFont typeface="Arial" panose="020B0604020202020204" pitchFamily="34" charset="0"/>
              <a:buChar char="•"/>
            </a:pPr>
            <a:r>
              <a:rPr lang="en-US" sz="1600" b="1" dirty="0"/>
              <a:t>Jóvenes  </a:t>
            </a:r>
          </a:p>
          <a:p>
            <a:pPr marL="285750" indent="-285750" fontAlgn="base">
              <a:buFont typeface="Arial" panose="020B0604020202020204" pitchFamily="34" charset="0"/>
              <a:buChar char="•"/>
            </a:pPr>
            <a:r>
              <a:rPr lang="en-US" sz="1600" b="1" dirty="0"/>
              <a:t>Maestros y Padres/ Cuidadores </a:t>
            </a:r>
          </a:p>
          <a:p>
            <a:pPr marL="285750" indent="-285750" fontAlgn="base">
              <a:buFont typeface="Arial" panose="020B0604020202020204" pitchFamily="34" charset="0"/>
              <a:buChar char="•"/>
            </a:pPr>
            <a:r>
              <a:rPr lang="en-US" sz="1600" b="1" dirty="0"/>
              <a:t>Gobierno </a:t>
            </a:r>
          </a:p>
          <a:p>
            <a:pPr marL="285750" indent="-285750" fontAlgn="base">
              <a:buFont typeface="Arial" panose="020B0604020202020204" pitchFamily="34" charset="0"/>
              <a:buChar char="•"/>
            </a:pPr>
            <a:r>
              <a:rPr lang="en-US" sz="1600" b="1" dirty="0"/>
              <a:t>Socio de caridad </a:t>
            </a:r>
          </a:p>
          <a:p>
            <a:pPr marL="285750" indent="-285750" fontAlgn="base">
              <a:buFont typeface="Arial" panose="020B0604020202020204" pitchFamily="34" charset="0"/>
              <a:buChar char="•"/>
            </a:pPr>
            <a:r>
              <a:rPr lang="en-US" sz="1600" b="1" dirty="0"/>
              <a:t>Colegas y Voluntarios de la Fundación Sage   </a:t>
            </a:r>
          </a:p>
          <a:p>
            <a:endParaRPr lang="en-US" sz="2000" dirty="0"/>
          </a:p>
        </p:txBody>
      </p:sp>
      <p:sp>
        <p:nvSpPr>
          <p:cNvPr id="3" name="Title 2">
            <a:extLst>
              <a:ext uri="{FF2B5EF4-FFF2-40B4-BE49-F238E27FC236}">
                <a16:creationId xmlns:a16="http://schemas.microsoft.com/office/drawing/2014/main" id="{7EAA207C-DB2C-634D-8FC9-D8F656E19C26}"/>
              </a:ext>
            </a:extLst>
          </p:cNvPr>
          <p:cNvSpPr>
            <a:spLocks noGrp="1"/>
          </p:cNvSpPr>
          <p:nvPr>
            <p:ph type="title"/>
          </p:nvPr>
        </p:nvSpPr>
        <p:spPr>
          <a:xfrm>
            <a:off x="521369" y="332769"/>
            <a:ext cx="3227671" cy="812450"/>
          </a:xfrm>
        </p:spPr>
        <p:txBody>
          <a:bodyPr/>
          <a:lstStyle/>
          <a:p>
            <a:pPr algn="ctr"/>
            <a:r>
              <a:rPr lang="en-US" i="1" dirty="0"/>
              <a:t>Pasión por los </a:t>
            </a:r>
            <a:r>
              <a:rPr lang="en-US" i="1" dirty="0" err="1"/>
              <a:t>FutureMakers</a:t>
            </a:r>
            <a:r>
              <a:rPr lang="en-US" i="1" dirty="0"/>
              <a:t/>
            </a:r>
            <a:br>
              <a:rPr lang="en-US" i="1" dirty="0"/>
            </a:br>
            <a:r>
              <a:rPr lang="en-US" sz="1200" i="1" dirty="0"/>
              <a:t>Activos promocionales</a:t>
            </a:r>
            <a:r>
              <a:rPr lang="en-US" dirty="0"/>
              <a:t/>
            </a:r>
            <a:br>
              <a:rPr lang="en-US" dirty="0"/>
            </a:br>
            <a:endParaRPr lang="en-US" dirty="0"/>
          </a:p>
        </p:txBody>
      </p:sp>
      <p:sp>
        <p:nvSpPr>
          <p:cNvPr id="4" name="Date Placeholder 3">
            <a:extLst>
              <a:ext uri="{FF2B5EF4-FFF2-40B4-BE49-F238E27FC236}">
                <a16:creationId xmlns:a16="http://schemas.microsoft.com/office/drawing/2014/main" id="{C7E49978-BC1F-2D44-A25C-AB464D7F61EE}"/>
              </a:ext>
            </a:extLst>
          </p:cNvPr>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7D41CD67-91B6-4B2A-82F5-5FBECB3F1111}"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5" name="Slide Number Placeholder 4">
            <a:extLst>
              <a:ext uri="{FF2B5EF4-FFF2-40B4-BE49-F238E27FC236}">
                <a16:creationId xmlns:a16="http://schemas.microsoft.com/office/drawing/2014/main" id="{99A67A7C-B1CD-8148-A813-FA9C5A812E42}"/>
              </a:ext>
            </a:extLst>
          </p:cNvPr>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21</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6" name="Double Bracket 5">
            <a:extLst>
              <a:ext uri="{FF2B5EF4-FFF2-40B4-BE49-F238E27FC236}">
                <a16:creationId xmlns:a16="http://schemas.microsoft.com/office/drawing/2014/main" id="{5439298A-C0A1-4481-AF75-E4ABCA444135}"/>
              </a:ext>
            </a:extLst>
          </p:cNvPr>
          <p:cNvSpPr/>
          <p:nvPr/>
        </p:nvSpPr>
        <p:spPr>
          <a:xfrm>
            <a:off x="526703" y="288624"/>
            <a:ext cx="3214026" cy="1069298"/>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970819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8B2967-E40E-D142-B574-F11B40510FA7}"/>
              </a:ext>
            </a:extLst>
          </p:cNvPr>
          <p:cNvSpPr>
            <a:spLocks noGrp="1"/>
          </p:cNvSpPr>
          <p:nvPr>
            <p:ph type="body" sz="quarter" idx="12"/>
          </p:nvPr>
        </p:nvSpPr>
        <p:spPr>
          <a:xfrm>
            <a:off x="527151" y="1716626"/>
            <a:ext cx="11094777" cy="4645959"/>
          </a:xfrm>
        </p:spPr>
        <p:txBody>
          <a:bodyPr/>
          <a:lstStyle/>
          <a:p>
            <a:pPr marL="342900" indent="-342900">
              <a:lnSpc>
                <a:spcPct val="150000"/>
              </a:lnSpc>
              <a:spcBef>
                <a:spcPts val="0"/>
              </a:spcBef>
              <a:buFont typeface="Arial" panose="020B0604020202020204" pitchFamily="34" charset="0"/>
              <a:buChar char="•"/>
            </a:pPr>
            <a:r>
              <a:rPr lang="en-US" sz="1600" dirty="0"/>
              <a:t>Los activos de marketing se muestran actualmente en inglés - Sage Foundation proporcionará las traducciones locales pertinentes en español, aunque el nombre </a:t>
            </a:r>
            <a:r>
              <a:rPr lang="en-US" sz="1600" dirty="0" err="1"/>
              <a:t>FutureMakers</a:t>
            </a:r>
            <a:r>
              <a:rPr lang="en-US" sz="1600" dirty="0"/>
              <a:t> permanecerá en inglés en </a:t>
            </a:r>
            <a:r>
              <a:rPr lang="en-US" sz="1600" dirty="0" err="1"/>
              <a:t>todas</a:t>
            </a:r>
            <a:r>
              <a:rPr lang="en-US" sz="1600" dirty="0"/>
              <a:t> las </a:t>
            </a:r>
            <a:r>
              <a:rPr lang="en-US" sz="1600" dirty="0" err="1"/>
              <a:t>regiones</a:t>
            </a:r>
            <a:r>
              <a:rPr lang="en-US" sz="1600" dirty="0" smtClean="0"/>
              <a:t>.</a:t>
            </a:r>
            <a:endParaRPr lang="en-US" sz="1600" dirty="0"/>
          </a:p>
          <a:p>
            <a:pPr marL="342900" indent="-342900">
              <a:lnSpc>
                <a:spcPct val="150000"/>
              </a:lnSpc>
              <a:spcBef>
                <a:spcPts val="0"/>
              </a:spcBef>
              <a:buFont typeface="Arial" panose="020B0604020202020204" pitchFamily="34" charset="0"/>
              <a:buChar char="•"/>
            </a:pPr>
            <a:r>
              <a:rPr lang="en-US" sz="1600" dirty="0"/>
              <a:t>Carteles - frente a los jóvenes</a:t>
            </a:r>
          </a:p>
          <a:p>
            <a:pPr marL="342900" indent="-342900">
              <a:lnSpc>
                <a:spcPct val="150000"/>
              </a:lnSpc>
              <a:spcBef>
                <a:spcPts val="0"/>
              </a:spcBef>
              <a:buFont typeface="Arial" panose="020B0604020202020204" pitchFamily="34" charset="0"/>
              <a:buChar char="•"/>
            </a:pPr>
            <a:r>
              <a:rPr lang="en-US" sz="1600" dirty="0"/>
              <a:t>Carteles - frente de influencia (educadores, padres, colegas, voluntarios</a:t>
            </a:r>
            <a:r>
              <a:rPr lang="en-US" sz="1600" dirty="0" err="1"/>
              <a:t>, etc.</a:t>
            </a:r>
            <a:r>
              <a:rPr lang="en-US" sz="1600" dirty="0"/>
              <a:t>) </a:t>
            </a:r>
          </a:p>
          <a:p>
            <a:pPr marL="342900" indent="-342900">
              <a:lnSpc>
                <a:spcPct val="150000"/>
              </a:lnSpc>
              <a:spcBef>
                <a:spcPts val="0"/>
              </a:spcBef>
              <a:buFont typeface="Arial" panose="020B0604020202020204" pitchFamily="34" charset="0"/>
              <a:buChar char="•"/>
            </a:pPr>
            <a:r>
              <a:rPr lang="en-US" sz="1600" dirty="0"/>
              <a:t>Tarjetas de medios sociales - optimizadas para Twitter y Facebook, para ser usadas por organizaciones sin fines de lucro y colegas, </a:t>
            </a:r>
          </a:p>
          <a:p>
            <a:pPr marL="342900" indent="-342900">
              <a:lnSpc>
                <a:spcPct val="150000"/>
              </a:lnSpc>
              <a:spcBef>
                <a:spcPts val="0"/>
              </a:spcBef>
              <a:buFont typeface="Arial" panose="020B0604020202020204" pitchFamily="34" charset="0"/>
              <a:buChar char="•"/>
            </a:pPr>
            <a:r>
              <a:rPr lang="en-US" sz="1600" dirty="0"/>
              <a:t>Pancarta de pared - pancarta de lágrimas para uso en eventos</a:t>
            </a:r>
          </a:p>
          <a:p>
            <a:pPr marL="342900" indent="-342900">
              <a:lnSpc>
                <a:spcPct val="150000"/>
              </a:lnSpc>
              <a:spcBef>
                <a:spcPts val="0"/>
              </a:spcBef>
              <a:buFont typeface="Arial" panose="020B0604020202020204" pitchFamily="34" charset="0"/>
              <a:buChar char="•"/>
            </a:pPr>
            <a:r>
              <a:rPr lang="en-US" sz="1600" dirty="0"/>
              <a:t>Cubierta de diapositivas PPT - enlace a la plantilla PPT</a:t>
            </a:r>
          </a:p>
          <a:p>
            <a:pPr marL="342900" indent="-342900">
              <a:lnSpc>
                <a:spcPct val="150000"/>
              </a:lnSpc>
              <a:spcBef>
                <a:spcPts val="0"/>
              </a:spcBef>
              <a:buFont typeface="Arial" panose="020B0604020202020204" pitchFamily="34" charset="0"/>
              <a:buChar char="•"/>
            </a:pPr>
            <a:r>
              <a:rPr lang="en-US" sz="1600" dirty="0"/>
              <a:t>Video - MP4, Pro-res video estándar para su uso para promover el programa. También una versión de auriculares VR. </a:t>
            </a:r>
          </a:p>
          <a:p>
            <a:endParaRPr lang="en-US" sz="2000" dirty="0"/>
          </a:p>
          <a:p>
            <a:pPr marL="342900" indent="-342900">
              <a:buFont typeface="Arial" panose="020B0604020202020204" pitchFamily="34" charset="0"/>
              <a:buChar char="•"/>
            </a:pPr>
            <a:endParaRPr lang="en-US" sz="2000" dirty="0"/>
          </a:p>
        </p:txBody>
      </p:sp>
      <p:sp>
        <p:nvSpPr>
          <p:cNvPr id="3" name="Title 2">
            <a:extLst>
              <a:ext uri="{FF2B5EF4-FFF2-40B4-BE49-F238E27FC236}">
                <a16:creationId xmlns:a16="http://schemas.microsoft.com/office/drawing/2014/main" id="{7EAA207C-DB2C-634D-8FC9-D8F656E19C26}"/>
              </a:ext>
            </a:extLst>
          </p:cNvPr>
          <p:cNvSpPr>
            <a:spLocks noGrp="1"/>
          </p:cNvSpPr>
          <p:nvPr>
            <p:ph type="title"/>
          </p:nvPr>
        </p:nvSpPr>
        <p:spPr>
          <a:xfrm>
            <a:off x="521369" y="332769"/>
            <a:ext cx="5538609" cy="596196"/>
          </a:xfrm>
        </p:spPr>
        <p:txBody>
          <a:bodyPr/>
          <a:lstStyle/>
          <a:p>
            <a:r>
              <a:rPr lang="en-US" dirty="0"/>
              <a:t>Activos de marketing disponibles</a:t>
            </a:r>
          </a:p>
        </p:txBody>
      </p:sp>
      <p:sp>
        <p:nvSpPr>
          <p:cNvPr id="4" name="Date Placeholder 3">
            <a:extLst>
              <a:ext uri="{FF2B5EF4-FFF2-40B4-BE49-F238E27FC236}">
                <a16:creationId xmlns:a16="http://schemas.microsoft.com/office/drawing/2014/main" id="{C7E49978-BC1F-2D44-A25C-AB464D7F61EE}"/>
              </a:ext>
            </a:extLst>
          </p:cNvPr>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7D41CD67-91B6-4B2A-82F5-5FBECB3F1111}"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5" name="Slide Number Placeholder 4">
            <a:extLst>
              <a:ext uri="{FF2B5EF4-FFF2-40B4-BE49-F238E27FC236}">
                <a16:creationId xmlns:a16="http://schemas.microsoft.com/office/drawing/2014/main" id="{99A67A7C-B1CD-8148-A813-FA9C5A812E42}"/>
              </a:ext>
            </a:extLst>
          </p:cNvPr>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22</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6" name="Double Bracket 5">
            <a:extLst>
              <a:ext uri="{FF2B5EF4-FFF2-40B4-BE49-F238E27FC236}">
                <a16:creationId xmlns:a16="http://schemas.microsoft.com/office/drawing/2014/main" id="{B7C6E9BD-76F2-42D5-B6D5-1BD000337DD2}"/>
              </a:ext>
            </a:extLst>
          </p:cNvPr>
          <p:cNvSpPr/>
          <p:nvPr/>
        </p:nvSpPr>
        <p:spPr>
          <a:xfrm>
            <a:off x="338667" y="257452"/>
            <a:ext cx="4441152" cy="1100284"/>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9975492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E3E8BE-CD65-4F5C-839A-BAF7CE36012C}"/>
              </a:ext>
            </a:extLst>
          </p:cNvPr>
          <p:cNvSpPr>
            <a:spLocks noGrp="1"/>
          </p:cNvSpPr>
          <p:nvPr>
            <p:ph type="body" sz="quarter" idx="12"/>
          </p:nvPr>
        </p:nvSpPr>
        <p:spPr>
          <a:xfrm>
            <a:off x="520580" y="1708313"/>
            <a:ext cx="11094777" cy="4645959"/>
          </a:xfrm>
        </p:spPr>
        <p:txBody>
          <a:bodyPr/>
          <a:lstStyle/>
          <a:p>
            <a:pPr marL="342900" indent="-342900">
              <a:buFont typeface="Arial" panose="020B0604020202020204" pitchFamily="34" charset="0"/>
              <a:buChar char="•"/>
            </a:pPr>
            <a:r>
              <a:rPr lang="en-ZA" sz="1600" dirty="0"/>
              <a:t>Cada diapositiva de esta presentación contendrá:</a:t>
            </a:r>
          </a:p>
          <a:p>
            <a:pPr marL="703263" lvl="1" indent="-342900"/>
            <a:r>
              <a:rPr lang="en-ZA" sz="1600" dirty="0"/>
              <a:t>El nombre del activo fijo</a:t>
            </a:r>
          </a:p>
          <a:p>
            <a:pPr marL="703263" lvl="1" indent="-342900"/>
            <a:r>
              <a:rPr lang="en-ZA" sz="1600" dirty="0"/>
              <a:t>Un ejemplo visual de cómo es el activo</a:t>
            </a:r>
          </a:p>
          <a:p>
            <a:pPr marL="703263" lvl="1" indent="-342900"/>
            <a:r>
              <a:rPr lang="en-ZA" sz="1600" dirty="0"/>
              <a:t>Un descriptor sobre cómo debe usarse</a:t>
            </a:r>
          </a:p>
          <a:p>
            <a:pPr marL="703263" lvl="1" indent="-342900"/>
            <a:r>
              <a:rPr lang="en-ZA" sz="1600" dirty="0"/>
              <a:t>Una URL de </a:t>
            </a:r>
            <a:r>
              <a:rPr lang="en-ZA" sz="1600" dirty="0" err="1"/>
              <a:t>enlace</a:t>
            </a:r>
            <a:r>
              <a:rPr lang="en-ZA" sz="1600" dirty="0"/>
              <a:t> - este es un sistema de almacenamiento basado en la nube donde se alojan estos activos de Sage </a:t>
            </a:r>
            <a:r>
              <a:rPr lang="en-ZA" sz="1600" dirty="0" err="1"/>
              <a:t>FutureMakers. </a:t>
            </a:r>
            <a:r>
              <a:rPr lang="en-ZA" sz="1600" dirty="0"/>
              <a:t>En el archivo</a:t>
            </a:r>
            <a:r>
              <a:rPr lang="en-ZA" sz="1600" dirty="0" err="1"/>
              <a:t> boxlink</a:t>
            </a:r>
            <a:r>
              <a:rPr lang="en-ZA" sz="1600" dirty="0"/>
              <a:t> creado para cada activo se encuentra la obra de arte en:</a:t>
            </a:r>
          </a:p>
          <a:p>
            <a:pPr marL="1057275" lvl="2" indent="-342900"/>
            <a:r>
              <a:rPr lang="en-ZA" sz="1600" dirty="0"/>
              <a:t>PDF</a:t>
            </a:r>
          </a:p>
          <a:p>
            <a:pPr marL="1057275" lvl="2" indent="-342900"/>
            <a:r>
              <a:rPr lang="en-ZA" sz="1600" dirty="0"/>
              <a:t>En Diseño (esto es parte de Adobe Creative Suite y normalmente necesitaría a alguien con software de diseño para poder editar estos tipos de archivos).</a:t>
            </a:r>
          </a:p>
          <a:p>
            <a:pPr marL="1057275" lvl="2" indent="-342900"/>
            <a:endParaRPr lang="en-ZA" sz="2000" dirty="0"/>
          </a:p>
        </p:txBody>
      </p:sp>
      <p:sp>
        <p:nvSpPr>
          <p:cNvPr id="3" name="Title 2">
            <a:extLst>
              <a:ext uri="{FF2B5EF4-FFF2-40B4-BE49-F238E27FC236}">
                <a16:creationId xmlns:a16="http://schemas.microsoft.com/office/drawing/2014/main" id="{901B7793-CF4E-48A7-BB78-AFA340C592A3}"/>
              </a:ext>
            </a:extLst>
          </p:cNvPr>
          <p:cNvSpPr>
            <a:spLocks noGrp="1"/>
          </p:cNvSpPr>
          <p:nvPr>
            <p:ph type="title"/>
          </p:nvPr>
        </p:nvSpPr>
        <p:spPr>
          <a:xfrm>
            <a:off x="521369" y="332769"/>
            <a:ext cx="5471058" cy="596196"/>
          </a:xfrm>
        </p:spPr>
        <p:txBody>
          <a:bodyPr/>
          <a:lstStyle/>
          <a:p>
            <a:r>
              <a:rPr lang="en-ZA" dirty="0"/>
              <a:t>Acceso a los activos de marketing</a:t>
            </a:r>
          </a:p>
        </p:txBody>
      </p:sp>
      <p:sp>
        <p:nvSpPr>
          <p:cNvPr id="4" name="Date Placeholder 3">
            <a:extLst>
              <a:ext uri="{FF2B5EF4-FFF2-40B4-BE49-F238E27FC236}">
                <a16:creationId xmlns:a16="http://schemas.microsoft.com/office/drawing/2014/main" id="{FB120FC9-C792-4BBE-9738-B4D584D1C849}"/>
              </a:ext>
            </a:extLst>
          </p:cNvPr>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7D41CD67-91B6-4B2A-82F5-5FBECB3F1111}"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5" name="Slide Number Placeholder 4">
            <a:extLst>
              <a:ext uri="{FF2B5EF4-FFF2-40B4-BE49-F238E27FC236}">
                <a16:creationId xmlns:a16="http://schemas.microsoft.com/office/drawing/2014/main" id="{79C406F3-597C-4DFE-9B07-6B4A95FDFA99}"/>
              </a:ext>
            </a:extLst>
          </p:cNvPr>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23</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6" name="Double Bracket 5">
            <a:extLst>
              <a:ext uri="{FF2B5EF4-FFF2-40B4-BE49-F238E27FC236}">
                <a16:creationId xmlns:a16="http://schemas.microsoft.com/office/drawing/2014/main" id="{FD75B4E8-0D49-43A2-B177-552AA8313A3B}"/>
              </a:ext>
            </a:extLst>
          </p:cNvPr>
          <p:cNvSpPr/>
          <p:nvPr/>
        </p:nvSpPr>
        <p:spPr>
          <a:xfrm>
            <a:off x="381739" y="260686"/>
            <a:ext cx="4838654" cy="1183649"/>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122264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DCF84-FC89-CF46-A9C0-244F2A474FCA}"/>
              </a:ext>
            </a:extLst>
          </p:cNvPr>
          <p:cNvSpPr>
            <a:spLocks noGrp="1"/>
          </p:cNvSpPr>
          <p:nvPr>
            <p:ph type="title"/>
          </p:nvPr>
        </p:nvSpPr>
        <p:spPr/>
        <p:txBody>
          <a:bodyPr/>
          <a:lstStyle/>
          <a:p>
            <a:r>
              <a:rPr lang="en-US" dirty="0"/>
              <a:t>Sus activos de marketing</a:t>
            </a:r>
          </a:p>
        </p:txBody>
      </p:sp>
    </p:spTree>
    <p:extLst>
      <p:ext uri="{BB962C8B-B14F-4D97-AF65-F5344CB8AC3E}">
        <p14:creationId xmlns:p14="http://schemas.microsoft.com/office/powerpoint/2010/main" val="37534569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21369" y="503451"/>
            <a:ext cx="7740000" cy="596196"/>
          </a:xfrm>
        </p:spPr>
        <p:txBody>
          <a:bodyPr/>
          <a:lstStyle/>
          <a:p>
            <a:r>
              <a:rPr lang="en-US" sz="2800" dirty="0"/>
              <a:t>Pósters editables - </a:t>
            </a:r>
            <a:r>
              <a:rPr lang="en-US" sz="2800" dirty="0" smtClean="0"/>
              <a:t>para </a:t>
            </a:r>
            <a:r>
              <a:rPr lang="en-US" sz="2800" dirty="0" err="1" smtClean="0"/>
              <a:t>los</a:t>
            </a:r>
            <a:r>
              <a:rPr lang="en-US" sz="2800" dirty="0" smtClean="0"/>
              <a:t> y las </a:t>
            </a:r>
            <a:r>
              <a:rPr lang="en-US" sz="2800" dirty="0" err="1" smtClean="0"/>
              <a:t>jóvenes</a:t>
            </a:r>
            <a:endParaRPr lang="en-US" sz="2800" dirty="0"/>
          </a:p>
        </p:txBody>
      </p:sp>
      <p:sp>
        <p:nvSpPr>
          <p:cNvPr id="3" name="Date Placeholder 2"/>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84EDE0C4-D9B0-4F83-8E59-A443891AE3B8}"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4" name="Slide Number Placeholder 3"/>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25</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8" name="TextBox 7">
            <a:extLst>
              <a:ext uri="{FF2B5EF4-FFF2-40B4-BE49-F238E27FC236}">
                <a16:creationId xmlns:a16="http://schemas.microsoft.com/office/drawing/2014/main" id="{E4EE0105-1904-E84D-8F10-6C181B600EFD}"/>
              </a:ext>
            </a:extLst>
          </p:cNvPr>
          <p:cNvSpPr txBox="1"/>
          <p:nvPr/>
        </p:nvSpPr>
        <p:spPr>
          <a:xfrm>
            <a:off x="7877016" y="5667774"/>
            <a:ext cx="3645320" cy="553998"/>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75787B"/>
                </a:solidFill>
                <a:effectLst/>
                <a:uLnTx/>
                <a:uFillTx/>
                <a:latin typeface="Arial"/>
                <a:cs typeface="Arial"/>
                <a:sym typeface="Arial"/>
              </a:rPr>
              <a:t>OBRAS DE ARTE Y ARCHIVOS DE ORIGEN</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rgbClr val="75787B"/>
                </a:solidFill>
                <a:effectLst/>
                <a:uLnTx/>
                <a:uFillTx/>
                <a:latin typeface="Arial"/>
                <a:cs typeface="Arial"/>
                <a:sym typeface="Arial"/>
                <a:hlinkClick r:id="rId2"/>
              </a:rPr>
              <a:t>https://sagesoftware.box.com/s/di8aq3obyc4gt1nhpc4w4jcmtb7xtyng DIFUNDE LA PALABRA- </a:t>
            </a:r>
          </a:p>
        </p:txBody>
      </p:sp>
      <p:pic>
        <p:nvPicPr>
          <p:cNvPr id="16" name="Picture 15">
            <a:extLst>
              <a:ext uri="{FF2B5EF4-FFF2-40B4-BE49-F238E27FC236}">
                <a16:creationId xmlns:a16="http://schemas.microsoft.com/office/drawing/2014/main" id="{B4A37E65-0C46-4349-9DB3-A778BDAD53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369" y="1398422"/>
            <a:ext cx="3454233" cy="4896000"/>
          </a:xfrm>
          <a:prstGeom prst="rect">
            <a:avLst/>
          </a:prstGeom>
        </p:spPr>
      </p:pic>
      <p:pic>
        <p:nvPicPr>
          <p:cNvPr id="22" name="Picture 21">
            <a:extLst>
              <a:ext uri="{FF2B5EF4-FFF2-40B4-BE49-F238E27FC236}">
                <a16:creationId xmlns:a16="http://schemas.microsoft.com/office/drawing/2014/main" id="{71077572-72D2-BC49-8566-0103C3FF64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22576" y="1398421"/>
            <a:ext cx="3465266" cy="4896000"/>
          </a:xfrm>
          <a:prstGeom prst="rect">
            <a:avLst/>
          </a:prstGeom>
        </p:spPr>
      </p:pic>
      <p:sp>
        <p:nvSpPr>
          <p:cNvPr id="2" name="TextBox 1">
            <a:extLst>
              <a:ext uri="{FF2B5EF4-FFF2-40B4-BE49-F238E27FC236}">
                <a16:creationId xmlns:a16="http://schemas.microsoft.com/office/drawing/2014/main" id="{D5C600AE-2DAA-48FF-A34E-D61EA6EB3725}"/>
              </a:ext>
            </a:extLst>
          </p:cNvPr>
          <p:cNvSpPr txBox="1"/>
          <p:nvPr/>
        </p:nvSpPr>
        <p:spPr>
          <a:xfrm>
            <a:off x="7877016" y="1398422"/>
            <a:ext cx="3645320" cy="3785652"/>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Público objetivo: 13 - 17 </a:t>
            </a:r>
            <a:r>
              <a:rPr kumimoji="0" lang="en-ZA" sz="1600" b="0" i="0" u="none" strike="noStrike" kern="0" cap="none" spc="0" normalizeH="0" baseline="0" noProof="0" dirty="0" err="1">
                <a:ln>
                  <a:noFill/>
                </a:ln>
                <a:solidFill>
                  <a:srgbClr val="75787B"/>
                </a:solidFill>
                <a:effectLst/>
                <a:uLnTx/>
                <a:uFillTx/>
                <a:latin typeface="Arial"/>
                <a:cs typeface="Arial"/>
                <a:sym typeface="Arial"/>
              </a:rPr>
              <a:t>años/</a:t>
            </a:r>
            <a:r>
              <a:rPr kumimoji="0" lang="en-ZA" sz="1600" b="0" i="0" u="none" strike="noStrike" kern="0" cap="none" spc="0" normalizeH="0" baseline="0" noProof="0" dirty="0">
                <a:ln>
                  <a:noFill/>
                </a:ln>
                <a:solidFill>
                  <a:srgbClr val="75787B"/>
                </a:solidFill>
                <a:effectLst/>
                <a:uLnTx/>
                <a:uFillTx/>
                <a:latin typeface="Arial"/>
                <a:cs typeface="Arial"/>
                <a:sym typeface="Arial"/>
              </a:rPr>
              <a:t> jóvenes que asistirán a los talleres de</a:t>
            </a:r>
            <a:r>
              <a:rPr kumimoji="0" lang="en-ZA" sz="1600" b="0" i="0" u="none" strike="noStrike" kern="0" cap="none" spc="0" normalizeH="0" baseline="0" noProof="0" dirty="0" err="1">
                <a:ln>
                  <a:noFill/>
                </a:ln>
                <a:solidFill>
                  <a:srgbClr val="75787B"/>
                </a:solidFill>
                <a:effectLst/>
                <a:uLnTx/>
                <a:uFillTx/>
                <a:latin typeface="Arial"/>
                <a:cs typeface="Arial"/>
                <a:sym typeface="Arial"/>
              </a:rPr>
              <a:t> FutureMakers</a:t>
            </a:r>
            <a:r>
              <a:rPr kumimoji="0" lang="en-ZA" sz="1600" b="0" i="0" u="none" strike="noStrike" kern="0" cap="none" spc="0" normalizeH="0" baseline="0" noProof="0" dirty="0">
                <a:ln>
                  <a:noFill/>
                </a:ln>
                <a:solidFill>
                  <a:srgbClr val="75787B"/>
                </a:solidFill>
                <a:effectLst/>
                <a:uLnTx/>
                <a:uFillTx/>
                <a:latin typeface="Arial"/>
                <a:cs typeface="Arial"/>
                <a:sym typeface="Arial"/>
              </a:rPr>
              <a:t>.</a:t>
            </a:r>
          </a:p>
          <a:p>
            <a:pPr marL="0" marR="0" lvl="0" indent="0" algn="l" defTabSz="412667" rtl="0" eaLnBrk="1" fontAlgn="auto" latinLnBrk="0" hangingPunct="0">
              <a:lnSpc>
                <a:spcPct val="100000"/>
              </a:lnSpc>
              <a:spcBef>
                <a:spcPts val="0"/>
              </a:spcBef>
              <a:spcAft>
                <a:spcPts val="0"/>
              </a:spcAft>
              <a:buClrTx/>
              <a:buSzTx/>
              <a:buFontTx/>
              <a:buNone/>
              <a:tabLst/>
              <a:defRPr/>
            </a:pPr>
            <a:endParaRPr kumimoji="0" lang="en-ZA" sz="1600" b="0" i="0" u="none" strike="noStrike" kern="0" cap="none" spc="0" normalizeH="0" baseline="0" noProof="0" dirty="0">
              <a:ln>
                <a:noFill/>
              </a:ln>
              <a:solidFill>
                <a:srgbClr val="75787B"/>
              </a:solidFill>
              <a:effectLst/>
              <a:uLnTx/>
              <a:uFillTx/>
              <a:latin typeface="Arial"/>
              <a:cs typeface="Arial"/>
              <a:sym typeface="Arial"/>
            </a:endParaRP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Estos pósters pueden ser editados de la siguiente manera:</a:t>
            </a:r>
          </a:p>
          <a:p>
            <a:pPr marL="342900" marR="0" lvl="0" indent="-342900" algn="l" defTabSz="412667" rtl="0" eaLnBrk="1" fontAlgn="auto" latinLnBrk="0" hangingPunct="0">
              <a:lnSpc>
                <a:spcPct val="100000"/>
              </a:lnSpc>
              <a:spcBef>
                <a:spcPts val="0"/>
              </a:spcBef>
              <a:spcAft>
                <a:spcPts val="0"/>
              </a:spcAft>
              <a:buClrTx/>
              <a:buSzTx/>
              <a:buFont typeface="Arial" panose="020B0604020202020204" pitchFamily="34" charset="0"/>
              <a:buChar char="•"/>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En el centro a la derecha - hay un lugar para la inserción del logo de los Socios de la Caridad.</a:t>
            </a:r>
          </a:p>
          <a:p>
            <a:pPr marL="342900" marR="0" lvl="0" indent="-342900" algn="l" defTabSz="412667" rtl="0" eaLnBrk="1" fontAlgn="auto" latinLnBrk="0" hangingPunct="0">
              <a:lnSpc>
                <a:spcPct val="100000"/>
              </a:lnSpc>
              <a:spcBef>
                <a:spcPts val="0"/>
              </a:spcBef>
              <a:spcAft>
                <a:spcPts val="0"/>
              </a:spcAft>
              <a:buClrTx/>
              <a:buSzTx/>
              <a:buFont typeface="Arial" panose="020B0604020202020204" pitchFamily="34" charset="0"/>
              <a:buChar char="•"/>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Casilla blanca en blanco en la parte inferior - aquí es donde el Socio de Beneficencia insertaría los detalles de fecha/hora/lugar de celebración de los talleres regionales de </a:t>
            </a:r>
            <a:r>
              <a:rPr kumimoji="0" lang="en-ZA" sz="1600" b="0" i="0" u="none" strike="noStrike" kern="0" cap="none" spc="0" normalizeH="0" baseline="0" noProof="0" dirty="0" err="1">
                <a:ln>
                  <a:noFill/>
                </a:ln>
                <a:solidFill>
                  <a:srgbClr val="75787B"/>
                </a:solidFill>
                <a:effectLst/>
                <a:uLnTx/>
                <a:uFillTx/>
                <a:latin typeface="Arial"/>
                <a:cs typeface="Arial"/>
                <a:sym typeface="Arial"/>
              </a:rPr>
              <a:t>FutureMakers</a:t>
            </a:r>
            <a:r>
              <a:rPr kumimoji="0" lang="en-ZA" sz="1600" b="0" i="0" u="none" strike="noStrike" kern="0" cap="none" spc="0" normalizeH="0" baseline="0" noProof="0" dirty="0">
                <a:ln>
                  <a:noFill/>
                </a:ln>
                <a:solidFill>
                  <a:srgbClr val="75787B"/>
                </a:solidFill>
                <a:effectLst/>
                <a:uLnTx/>
                <a:uFillTx/>
                <a:latin typeface="Arial"/>
                <a:cs typeface="Arial"/>
                <a:sym typeface="Arial"/>
              </a:rPr>
              <a:t>. </a:t>
            </a:r>
          </a:p>
        </p:txBody>
      </p:sp>
    </p:spTree>
    <p:extLst>
      <p:ext uri="{BB962C8B-B14F-4D97-AF65-F5344CB8AC3E}">
        <p14:creationId xmlns:p14="http://schemas.microsoft.com/office/powerpoint/2010/main" val="17116436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21369" y="536394"/>
            <a:ext cx="7740000" cy="596196"/>
          </a:xfrm>
        </p:spPr>
        <p:txBody>
          <a:bodyPr/>
          <a:lstStyle/>
          <a:p>
            <a:r>
              <a:rPr lang="en-US" sz="2800" dirty="0"/>
              <a:t>Pósteres editables - </a:t>
            </a:r>
            <a:r>
              <a:rPr lang="en-US" sz="2800" dirty="0" smtClean="0"/>
              <a:t>para </a:t>
            </a:r>
            <a:r>
              <a:rPr lang="en-US" sz="2800" dirty="0" err="1" smtClean="0"/>
              <a:t>los</a:t>
            </a:r>
            <a:r>
              <a:rPr lang="en-US" sz="2800" dirty="0" smtClean="0"/>
              <a:t> </a:t>
            </a:r>
            <a:r>
              <a:rPr lang="en-US" sz="2800" dirty="0"/>
              <a:t>influenciadores</a:t>
            </a:r>
          </a:p>
        </p:txBody>
      </p:sp>
      <p:sp>
        <p:nvSpPr>
          <p:cNvPr id="3" name="Date Placeholder 2"/>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84EDE0C4-D9B0-4F83-8E59-A443891AE3B8}"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4" name="Slide Number Placeholder 3"/>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26</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pic>
        <p:nvPicPr>
          <p:cNvPr id="18" name="Picture 17">
            <a:extLst>
              <a:ext uri="{FF2B5EF4-FFF2-40B4-BE49-F238E27FC236}">
                <a16:creationId xmlns:a16="http://schemas.microsoft.com/office/drawing/2014/main" id="{030A7CF8-0F01-1E44-9E4E-C490A7924B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9903" y="1460350"/>
            <a:ext cx="3474579" cy="4896000"/>
          </a:xfrm>
          <a:prstGeom prst="rect">
            <a:avLst/>
          </a:prstGeom>
        </p:spPr>
      </p:pic>
      <p:pic>
        <p:nvPicPr>
          <p:cNvPr id="20" name="Picture 19">
            <a:extLst>
              <a:ext uri="{FF2B5EF4-FFF2-40B4-BE49-F238E27FC236}">
                <a16:creationId xmlns:a16="http://schemas.microsoft.com/office/drawing/2014/main" id="{6CBDF1A3-9F28-2B41-B747-3DA85AEB76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369" y="1460350"/>
            <a:ext cx="3456001" cy="4896000"/>
          </a:xfrm>
          <a:prstGeom prst="rect">
            <a:avLst/>
          </a:prstGeom>
        </p:spPr>
      </p:pic>
      <p:sp>
        <p:nvSpPr>
          <p:cNvPr id="8" name="TextBox 7">
            <a:extLst>
              <a:ext uri="{FF2B5EF4-FFF2-40B4-BE49-F238E27FC236}">
                <a16:creationId xmlns:a16="http://schemas.microsoft.com/office/drawing/2014/main" id="{A57867DA-29CF-9847-95AC-A706931E7558}"/>
              </a:ext>
            </a:extLst>
          </p:cNvPr>
          <p:cNvSpPr txBox="1"/>
          <p:nvPr/>
        </p:nvSpPr>
        <p:spPr>
          <a:xfrm>
            <a:off x="7877016" y="5818694"/>
            <a:ext cx="3645320" cy="577081"/>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75787B"/>
                </a:solidFill>
                <a:effectLst/>
                <a:uLnTx/>
                <a:uFillTx/>
                <a:latin typeface="Arial"/>
                <a:cs typeface="Arial"/>
                <a:sym typeface="Arial"/>
              </a:rPr>
              <a:t>OBRAS DE ARTE Y ARCHIVOS DE ORIGEN</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75787B"/>
                </a:solidFill>
                <a:effectLst/>
                <a:uLnTx/>
                <a:uFillTx/>
                <a:latin typeface="Arial"/>
                <a:cs typeface="Arial"/>
                <a:sym typeface="Arial"/>
                <a:hlinkClick r:id="rId4"/>
              </a:rPr>
              <a:t>https://sagesoftware.box.com/s/di8aq3obyc4gt1nhpc4w4jcmtb7xtyng DIFUNDE LA PALABRA- </a:t>
            </a:r>
          </a:p>
        </p:txBody>
      </p:sp>
      <p:sp>
        <p:nvSpPr>
          <p:cNvPr id="9" name="TextBox 8">
            <a:extLst>
              <a:ext uri="{FF2B5EF4-FFF2-40B4-BE49-F238E27FC236}">
                <a16:creationId xmlns:a16="http://schemas.microsoft.com/office/drawing/2014/main" id="{D9E74966-2187-4672-8982-C0A8E23473CA}"/>
              </a:ext>
            </a:extLst>
          </p:cNvPr>
          <p:cNvSpPr txBox="1"/>
          <p:nvPr/>
        </p:nvSpPr>
        <p:spPr>
          <a:xfrm>
            <a:off x="7920742" y="1487172"/>
            <a:ext cx="3645320" cy="3539430"/>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Público objetivo: profesores, educadores, padres. </a:t>
            </a:r>
          </a:p>
          <a:p>
            <a:pPr marL="0" marR="0" lvl="0" indent="0" algn="l" defTabSz="412667" rtl="0" eaLnBrk="1" fontAlgn="auto" latinLnBrk="0" hangingPunct="0">
              <a:lnSpc>
                <a:spcPct val="100000"/>
              </a:lnSpc>
              <a:spcBef>
                <a:spcPts val="0"/>
              </a:spcBef>
              <a:spcAft>
                <a:spcPts val="0"/>
              </a:spcAft>
              <a:buClrTx/>
              <a:buSzTx/>
              <a:buFontTx/>
              <a:buNone/>
              <a:tabLst/>
              <a:defRPr/>
            </a:pPr>
            <a:endParaRPr kumimoji="0" lang="en-ZA" sz="1600" b="0" i="0" u="none" strike="noStrike" kern="0" cap="none" spc="0" normalizeH="0" baseline="0" noProof="0" dirty="0">
              <a:ln>
                <a:noFill/>
              </a:ln>
              <a:solidFill>
                <a:srgbClr val="75787B"/>
              </a:solidFill>
              <a:effectLst/>
              <a:uLnTx/>
              <a:uFillTx/>
              <a:latin typeface="Arial"/>
              <a:cs typeface="Arial"/>
              <a:sym typeface="Arial"/>
            </a:endParaRP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Estos pósters pueden ser editados de la siguiente manera:</a:t>
            </a:r>
          </a:p>
          <a:p>
            <a:pPr marL="342900" marR="0" lvl="0" indent="-342900" algn="l" defTabSz="412667" rtl="0" eaLnBrk="1" fontAlgn="auto" latinLnBrk="0" hangingPunct="0">
              <a:lnSpc>
                <a:spcPct val="100000"/>
              </a:lnSpc>
              <a:spcBef>
                <a:spcPts val="0"/>
              </a:spcBef>
              <a:spcAft>
                <a:spcPts val="0"/>
              </a:spcAft>
              <a:buClrTx/>
              <a:buSzTx/>
              <a:buFont typeface="Arial" panose="020B0604020202020204" pitchFamily="34" charset="0"/>
              <a:buChar char="•"/>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En el centro a la derecha - hay un lugar para la inserción del logo de los Socios de la Caridad.</a:t>
            </a:r>
          </a:p>
          <a:p>
            <a:pPr marL="342900" marR="0" lvl="0" indent="-342900" algn="l" defTabSz="412667" rtl="0" eaLnBrk="1" fontAlgn="auto" latinLnBrk="0" hangingPunct="0">
              <a:lnSpc>
                <a:spcPct val="100000"/>
              </a:lnSpc>
              <a:spcBef>
                <a:spcPts val="0"/>
              </a:spcBef>
              <a:spcAft>
                <a:spcPts val="0"/>
              </a:spcAft>
              <a:buClrTx/>
              <a:buSzTx/>
              <a:buFont typeface="Arial" panose="020B0604020202020204" pitchFamily="34" charset="0"/>
              <a:buChar char="•"/>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Casilla blanca en blanco en la parte inferior - aquí es donde el Socio de Beneficencia insertaría los detalles de fecha/hora/lugar de celebración de los talleres regionales de </a:t>
            </a:r>
            <a:r>
              <a:rPr kumimoji="0" lang="en-ZA" sz="1600" b="0" i="0" u="none" strike="noStrike" kern="0" cap="none" spc="0" normalizeH="0" baseline="0" noProof="0" dirty="0" err="1">
                <a:ln>
                  <a:noFill/>
                </a:ln>
                <a:solidFill>
                  <a:srgbClr val="75787B"/>
                </a:solidFill>
                <a:effectLst/>
                <a:uLnTx/>
                <a:uFillTx/>
                <a:latin typeface="Arial"/>
                <a:cs typeface="Arial"/>
                <a:sym typeface="Arial"/>
              </a:rPr>
              <a:t>FutureMakers</a:t>
            </a:r>
            <a:r>
              <a:rPr kumimoji="0" lang="en-ZA" sz="1600" b="0" i="0" u="none" strike="noStrike" kern="0" cap="none" spc="0" normalizeH="0" baseline="0" noProof="0" dirty="0">
                <a:ln>
                  <a:noFill/>
                </a:ln>
                <a:solidFill>
                  <a:srgbClr val="75787B"/>
                </a:solidFill>
                <a:effectLst/>
                <a:uLnTx/>
                <a:uFillTx/>
                <a:latin typeface="Arial"/>
                <a:cs typeface="Arial"/>
                <a:sym typeface="Arial"/>
              </a:rPr>
              <a:t>. </a:t>
            </a:r>
          </a:p>
        </p:txBody>
      </p:sp>
    </p:spTree>
    <p:extLst>
      <p:ext uri="{BB962C8B-B14F-4D97-AF65-F5344CB8AC3E}">
        <p14:creationId xmlns:p14="http://schemas.microsoft.com/office/powerpoint/2010/main" val="4264896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Tarjetas de medios sociales; Twitter/Facebook - Interno y externo </a:t>
            </a:r>
          </a:p>
        </p:txBody>
      </p:sp>
      <p:sp>
        <p:nvSpPr>
          <p:cNvPr id="3" name="Date Placeholder 2"/>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84EDE0C4-D9B0-4F83-8E59-A443891AE3B8}"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4" name="Slide Number Placeholder 3"/>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27</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12" name="TextBox 11">
            <a:extLst>
              <a:ext uri="{FF2B5EF4-FFF2-40B4-BE49-F238E27FC236}">
                <a16:creationId xmlns:a16="http://schemas.microsoft.com/office/drawing/2014/main" id="{50EC7D2C-D597-DC42-B557-4820346E5765}"/>
              </a:ext>
            </a:extLst>
          </p:cNvPr>
          <p:cNvSpPr txBox="1"/>
          <p:nvPr/>
        </p:nvSpPr>
        <p:spPr>
          <a:xfrm>
            <a:off x="666147" y="5811660"/>
            <a:ext cx="4829128" cy="415498"/>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75787B"/>
                </a:solidFill>
                <a:effectLst/>
                <a:uLnTx/>
                <a:uFillTx/>
                <a:latin typeface="Arial"/>
                <a:cs typeface="Arial"/>
                <a:sym typeface="Arial"/>
              </a:rPr>
              <a:t>OBRAS DE ARTE Y ARCHIVOS DE ORIGEN</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75787B"/>
                </a:solidFill>
                <a:effectLst/>
                <a:uLnTx/>
                <a:uFillTx/>
                <a:latin typeface="Arial"/>
                <a:cs typeface="Arial"/>
                <a:sym typeface="Arial"/>
                <a:hlinkClick r:id="rId2"/>
              </a:rPr>
              <a:t>https://sagesoftware.box.com/s/wf1fwe410zl18aqmg9z2depmiomsq0zj DIFUNDE LA PALABRA- </a:t>
            </a:r>
          </a:p>
        </p:txBody>
      </p:sp>
      <p:pic>
        <p:nvPicPr>
          <p:cNvPr id="14" name="Picture 13">
            <a:extLst>
              <a:ext uri="{FF2B5EF4-FFF2-40B4-BE49-F238E27FC236}">
                <a16:creationId xmlns:a16="http://schemas.microsoft.com/office/drawing/2014/main" id="{46D154E9-C388-CF4F-B27B-7D5B2968A3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369" y="1407359"/>
            <a:ext cx="4838152" cy="2365714"/>
          </a:xfrm>
          <a:prstGeom prst="rect">
            <a:avLst/>
          </a:prstGeom>
        </p:spPr>
      </p:pic>
      <p:pic>
        <p:nvPicPr>
          <p:cNvPr id="16" name="Picture 15">
            <a:extLst>
              <a:ext uri="{FF2B5EF4-FFF2-40B4-BE49-F238E27FC236}">
                <a16:creationId xmlns:a16="http://schemas.microsoft.com/office/drawing/2014/main" id="{4FE13DCA-777E-8A4B-97CC-9678C77E40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1369" y="3859854"/>
            <a:ext cx="4680000" cy="2331489"/>
          </a:xfrm>
          <a:prstGeom prst="rect">
            <a:avLst/>
          </a:prstGeom>
        </p:spPr>
      </p:pic>
      <p:pic>
        <p:nvPicPr>
          <p:cNvPr id="18" name="Picture 17">
            <a:extLst>
              <a:ext uri="{FF2B5EF4-FFF2-40B4-BE49-F238E27FC236}">
                <a16:creationId xmlns:a16="http://schemas.microsoft.com/office/drawing/2014/main" id="{D7E5094D-1D1D-DF49-98AD-D55B39481B3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21369" y="1391279"/>
            <a:ext cx="4680000" cy="2365714"/>
          </a:xfrm>
          <a:prstGeom prst="rect">
            <a:avLst/>
          </a:prstGeom>
        </p:spPr>
      </p:pic>
      <p:sp>
        <p:nvSpPr>
          <p:cNvPr id="9" name="TextBox 8">
            <a:extLst>
              <a:ext uri="{FF2B5EF4-FFF2-40B4-BE49-F238E27FC236}">
                <a16:creationId xmlns:a16="http://schemas.microsoft.com/office/drawing/2014/main" id="{13BB4B26-A96A-4136-A5AB-2AB39A2FB3B2}"/>
              </a:ext>
            </a:extLst>
          </p:cNvPr>
          <p:cNvSpPr txBox="1"/>
          <p:nvPr/>
        </p:nvSpPr>
        <p:spPr>
          <a:xfrm>
            <a:off x="498726" y="3793843"/>
            <a:ext cx="5433133" cy="2031325"/>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800" b="0" i="0" u="none" strike="noStrike" kern="0" cap="none" spc="0" normalizeH="0" baseline="0" noProof="0" dirty="0">
                <a:ln>
                  <a:noFill/>
                </a:ln>
                <a:solidFill>
                  <a:srgbClr val="75787B"/>
                </a:solidFill>
                <a:effectLst/>
                <a:uLnTx/>
                <a:uFillTx/>
                <a:latin typeface="Arial"/>
                <a:cs typeface="Arial"/>
                <a:sym typeface="Arial"/>
              </a:rPr>
              <a:t>Público objetivo: personas influyentes y jóvenes. </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800" b="0" i="0" u="none" strike="noStrike" kern="0" cap="none" spc="0" normalizeH="0" baseline="0" noProof="0" dirty="0">
                <a:ln>
                  <a:noFill/>
                </a:ln>
                <a:solidFill>
                  <a:srgbClr val="75787B"/>
                </a:solidFill>
                <a:effectLst/>
                <a:uLnTx/>
                <a:uFillTx/>
                <a:latin typeface="Arial"/>
                <a:cs typeface="Arial"/>
                <a:sym typeface="Arial"/>
              </a:rPr>
              <a:t>Estas tarjetas se pueden personalizar para incluir el logotipo del socio de la organización benéfica, y están optimizadas para Facebook y Twitter. </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800" b="0" i="0" u="none" strike="noStrike" kern="0" cap="none" spc="0" normalizeH="0" baseline="0" noProof="0" dirty="0">
                <a:ln>
                  <a:noFill/>
                </a:ln>
                <a:solidFill>
                  <a:srgbClr val="75787B"/>
                </a:solidFill>
                <a:effectLst/>
                <a:uLnTx/>
                <a:uFillTx/>
                <a:latin typeface="Arial"/>
                <a:cs typeface="Arial"/>
                <a:sym typeface="Arial"/>
              </a:rPr>
              <a:t>El llamado a la acción y la inscripción/enlace al video, debe ser indicado en la copia que acompaña al post de Tweet/Facebook. </a:t>
            </a:r>
          </a:p>
        </p:txBody>
      </p:sp>
    </p:spTree>
    <p:extLst>
      <p:ext uri="{BB962C8B-B14F-4D97-AF65-F5344CB8AC3E}">
        <p14:creationId xmlns:p14="http://schemas.microsoft.com/office/powerpoint/2010/main" val="36915371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7861" y="663287"/>
            <a:ext cx="7740000" cy="596196"/>
          </a:xfrm>
        </p:spPr>
        <p:txBody>
          <a:bodyPr/>
          <a:lstStyle/>
          <a:p>
            <a:r>
              <a:rPr lang="en-US" dirty="0"/>
              <a:t>Stand pop up para eventos (3x3)</a:t>
            </a:r>
          </a:p>
        </p:txBody>
      </p:sp>
      <p:sp>
        <p:nvSpPr>
          <p:cNvPr id="3" name="Date Placeholder 2"/>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84EDE0C4-D9B0-4F83-8E59-A443891AE3B8}"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4" name="Slide Number Placeholder 3"/>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28</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pic>
        <p:nvPicPr>
          <p:cNvPr id="9" name="Picture 8">
            <a:extLst>
              <a:ext uri="{FF2B5EF4-FFF2-40B4-BE49-F238E27FC236}">
                <a16:creationId xmlns:a16="http://schemas.microsoft.com/office/drawing/2014/main" id="{A3CACA6B-37AD-9D41-91EA-20E444C104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897" y="1580475"/>
            <a:ext cx="3910964" cy="2602905"/>
          </a:xfrm>
          <a:prstGeom prst="rect">
            <a:avLst/>
          </a:prstGeom>
        </p:spPr>
      </p:pic>
      <p:pic>
        <p:nvPicPr>
          <p:cNvPr id="11" name="Picture 10">
            <a:extLst>
              <a:ext uri="{FF2B5EF4-FFF2-40B4-BE49-F238E27FC236}">
                <a16:creationId xmlns:a16="http://schemas.microsoft.com/office/drawing/2014/main" id="{47FCA200-E87A-864F-B28C-E88C275734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6667" y="1580475"/>
            <a:ext cx="6805261" cy="4501475"/>
          </a:xfrm>
          <a:prstGeom prst="rect">
            <a:avLst/>
          </a:prstGeom>
        </p:spPr>
      </p:pic>
      <p:sp>
        <p:nvSpPr>
          <p:cNvPr id="12" name="TextBox 11">
            <a:extLst>
              <a:ext uri="{FF2B5EF4-FFF2-40B4-BE49-F238E27FC236}">
                <a16:creationId xmlns:a16="http://schemas.microsoft.com/office/drawing/2014/main" id="{50EC7D2C-D597-DC42-B557-4820346E5765}"/>
              </a:ext>
            </a:extLst>
          </p:cNvPr>
          <p:cNvSpPr txBox="1"/>
          <p:nvPr/>
        </p:nvSpPr>
        <p:spPr>
          <a:xfrm>
            <a:off x="566897" y="5424221"/>
            <a:ext cx="3645320" cy="553998"/>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srgbClr val="75787B"/>
                </a:solidFill>
                <a:effectLst/>
                <a:uLnTx/>
                <a:uFillTx/>
                <a:latin typeface="Arial"/>
                <a:cs typeface="Arial"/>
                <a:sym typeface="Arial"/>
              </a:rPr>
              <a:t>ARTE Y FUENTE DE ARTE </a:t>
            </a:r>
            <a:r>
              <a:rPr kumimoji="0" lang="en-US" sz="1000" b="0" i="0" u="none" strike="noStrike" kern="0" cap="none" spc="0" normalizeH="0" baseline="0" noProof="0" dirty="0">
                <a:ln>
                  <a:noFill/>
                </a:ln>
                <a:solidFill>
                  <a:srgbClr val="75787B"/>
                </a:solidFill>
                <a:effectLst/>
                <a:uLnTx/>
                <a:uFillTx/>
                <a:latin typeface="Arial"/>
                <a:cs typeface="Arial"/>
                <a:sym typeface="Arial"/>
                <a:hlinkClick r:id="rId4"/>
              </a:rPr>
              <a:t>https://sagesoftware.box.com/s/nm160qbt6gh9c8bjqe6xct9x3ez893ut </a:t>
            </a:r>
          </a:p>
        </p:txBody>
      </p:sp>
      <p:sp>
        <p:nvSpPr>
          <p:cNvPr id="8" name="TextBox 7">
            <a:extLst>
              <a:ext uri="{FF2B5EF4-FFF2-40B4-BE49-F238E27FC236}">
                <a16:creationId xmlns:a16="http://schemas.microsoft.com/office/drawing/2014/main" id="{7A0C959F-42EC-4223-8D46-31359A35A149}"/>
              </a:ext>
            </a:extLst>
          </p:cNvPr>
          <p:cNvSpPr txBox="1"/>
          <p:nvPr/>
        </p:nvSpPr>
        <p:spPr>
          <a:xfrm>
            <a:off x="521369" y="4305670"/>
            <a:ext cx="4077264" cy="1077218"/>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Si el socio caritativo desea producir activos de marca compartida para sus talleres, este banner mural de 3x3m está disponible en formato PDF y en diseño. </a:t>
            </a:r>
          </a:p>
        </p:txBody>
      </p:sp>
    </p:spTree>
    <p:extLst>
      <p:ext uri="{BB962C8B-B14F-4D97-AF65-F5344CB8AC3E}">
        <p14:creationId xmlns:p14="http://schemas.microsoft.com/office/powerpoint/2010/main" val="42316163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04B8EB-0427-3F40-895D-FC2EF59BB1B4}"/>
              </a:ext>
            </a:extLst>
          </p:cNvPr>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5533528D-5486-467E-9ADE-93EDF414090A}"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3" name="Slide Number Placeholder 2">
            <a:extLst>
              <a:ext uri="{FF2B5EF4-FFF2-40B4-BE49-F238E27FC236}">
                <a16:creationId xmlns:a16="http://schemas.microsoft.com/office/drawing/2014/main" id="{57935036-6289-9F4A-88AE-3E5F600D91D8}"/>
              </a:ext>
            </a:extLst>
          </p:cNvPr>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29</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4" name="Title 3">
            <a:extLst>
              <a:ext uri="{FF2B5EF4-FFF2-40B4-BE49-F238E27FC236}">
                <a16:creationId xmlns:a16="http://schemas.microsoft.com/office/drawing/2014/main" id="{7A75813A-568B-F740-AAAE-EC97A61C11DC}"/>
              </a:ext>
            </a:extLst>
          </p:cNvPr>
          <p:cNvSpPr>
            <a:spLocks noGrp="1"/>
          </p:cNvSpPr>
          <p:nvPr>
            <p:ph type="title"/>
          </p:nvPr>
        </p:nvSpPr>
        <p:spPr>
          <a:xfrm>
            <a:off x="526703" y="590912"/>
            <a:ext cx="7740000" cy="596196"/>
          </a:xfrm>
        </p:spPr>
        <p:txBody>
          <a:bodyPr/>
          <a:lstStyle/>
          <a:p>
            <a:r>
              <a:rPr lang="en-US" dirty="0" err="1"/>
              <a:t>banderas</a:t>
            </a:r>
            <a:r>
              <a:rPr lang="en-US" dirty="0"/>
              <a:t> </a:t>
            </a:r>
            <a:r>
              <a:rPr lang="en-US" dirty="0" smtClean="0"/>
              <a:t>para </a:t>
            </a:r>
            <a:r>
              <a:rPr lang="en-US" dirty="0" err="1" smtClean="0"/>
              <a:t>los</a:t>
            </a:r>
            <a:r>
              <a:rPr lang="en-US" dirty="0" smtClean="0"/>
              <a:t> </a:t>
            </a:r>
            <a:r>
              <a:rPr lang="en-US" dirty="0"/>
              <a:t>eventos</a:t>
            </a:r>
          </a:p>
        </p:txBody>
      </p:sp>
      <p:pic>
        <p:nvPicPr>
          <p:cNvPr id="7" name="Picture 6">
            <a:extLst>
              <a:ext uri="{FF2B5EF4-FFF2-40B4-BE49-F238E27FC236}">
                <a16:creationId xmlns:a16="http://schemas.microsoft.com/office/drawing/2014/main" id="{1C76B965-70C5-4544-9D35-409849A1DE39}"/>
              </a:ext>
            </a:extLst>
          </p:cNvPr>
          <p:cNvPicPr>
            <a:picLocks noChangeAspect="1"/>
          </p:cNvPicPr>
          <p:nvPr/>
        </p:nvPicPr>
        <p:blipFill>
          <a:blip r:embed="rId2"/>
          <a:stretch>
            <a:fillRect/>
          </a:stretch>
        </p:blipFill>
        <p:spPr>
          <a:xfrm>
            <a:off x="7247291" y="2339399"/>
            <a:ext cx="1181640" cy="3677265"/>
          </a:xfrm>
          <a:prstGeom prst="rect">
            <a:avLst/>
          </a:prstGeom>
        </p:spPr>
      </p:pic>
      <p:pic>
        <p:nvPicPr>
          <p:cNvPr id="9" name="Picture 8">
            <a:extLst>
              <a:ext uri="{FF2B5EF4-FFF2-40B4-BE49-F238E27FC236}">
                <a16:creationId xmlns:a16="http://schemas.microsoft.com/office/drawing/2014/main" id="{7AED9BBF-F0CA-E142-97CE-C8F6645FEC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368" y="1424996"/>
            <a:ext cx="3123951" cy="4591669"/>
          </a:xfrm>
          <a:prstGeom prst="rect">
            <a:avLst/>
          </a:prstGeom>
        </p:spPr>
      </p:pic>
      <p:pic>
        <p:nvPicPr>
          <p:cNvPr id="11" name="Picture 10">
            <a:extLst>
              <a:ext uri="{FF2B5EF4-FFF2-40B4-BE49-F238E27FC236}">
                <a16:creationId xmlns:a16="http://schemas.microsoft.com/office/drawing/2014/main" id="{2FCFA512-8982-7B45-905D-9FF56031C4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9736" y="1424996"/>
            <a:ext cx="3133138" cy="4591668"/>
          </a:xfrm>
          <a:prstGeom prst="rect">
            <a:avLst/>
          </a:prstGeom>
        </p:spPr>
      </p:pic>
      <p:sp>
        <p:nvSpPr>
          <p:cNvPr id="6" name="TextBox 5">
            <a:extLst>
              <a:ext uri="{FF2B5EF4-FFF2-40B4-BE49-F238E27FC236}">
                <a16:creationId xmlns:a16="http://schemas.microsoft.com/office/drawing/2014/main" id="{8543188F-7FB1-0744-8DDC-336D709F8775}"/>
              </a:ext>
            </a:extLst>
          </p:cNvPr>
          <p:cNvSpPr txBox="1"/>
          <p:nvPr/>
        </p:nvSpPr>
        <p:spPr>
          <a:xfrm>
            <a:off x="8102886" y="4643982"/>
            <a:ext cx="3645320" cy="577081"/>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75787B"/>
                </a:solidFill>
                <a:effectLst/>
                <a:uLnTx/>
                <a:uFillTx/>
                <a:latin typeface="Arial"/>
                <a:cs typeface="Arial"/>
                <a:sym typeface="Arial"/>
              </a:rPr>
              <a:t>OBRAS DE ARTE Y ARCHIVOS DE ORIGEN</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75787B"/>
                </a:solidFill>
                <a:effectLst/>
                <a:uLnTx/>
                <a:uFillTx/>
                <a:latin typeface="Arial"/>
                <a:cs typeface="Arial"/>
                <a:sym typeface="Arial"/>
                <a:hlinkClick r:id="rId5"/>
              </a:rPr>
              <a:t>https://sagesoftware.box.com/s/glur0pbotik5fehrz0qkiooohgxrmrx8 </a:t>
            </a:r>
          </a:p>
        </p:txBody>
      </p:sp>
      <p:sp>
        <p:nvSpPr>
          <p:cNvPr id="12" name="TextBox 11">
            <a:extLst>
              <a:ext uri="{FF2B5EF4-FFF2-40B4-BE49-F238E27FC236}">
                <a16:creationId xmlns:a16="http://schemas.microsoft.com/office/drawing/2014/main" id="{82A3D4B7-D95A-45B0-B8C7-1A84C75C4CC4}"/>
              </a:ext>
            </a:extLst>
          </p:cNvPr>
          <p:cNvSpPr txBox="1"/>
          <p:nvPr/>
        </p:nvSpPr>
        <p:spPr>
          <a:xfrm>
            <a:off x="8635289" y="1300305"/>
            <a:ext cx="2986639" cy="1323439"/>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600" b="0" i="0" u="none" strike="noStrike" kern="0" cap="none" spc="0" normalizeH="0" baseline="0" noProof="0" dirty="0">
                <a:ln>
                  <a:noFill/>
                </a:ln>
                <a:solidFill>
                  <a:srgbClr val="75787B"/>
                </a:solidFill>
                <a:effectLst/>
                <a:uLnTx/>
                <a:uFillTx/>
                <a:sym typeface="Arial"/>
              </a:rPr>
              <a:t>Los activos de marca compartida </a:t>
            </a:r>
            <a:r>
              <a:rPr lang="en-ZA" sz="1600" i="0" dirty="0"/>
              <a:t>están disponibles con</a:t>
            </a:r>
            <a:r>
              <a:rPr kumimoji="0" lang="en-ZA" sz="1600" b="0" i="0" u="none" strike="noStrike" kern="0" cap="none" spc="0" normalizeH="0" baseline="0" noProof="0" dirty="0">
                <a:ln>
                  <a:noFill/>
                </a:ln>
                <a:solidFill>
                  <a:srgbClr val="75787B"/>
                </a:solidFill>
                <a:effectLst/>
                <a:uLnTx/>
                <a:uFillTx/>
                <a:sym typeface="Arial"/>
              </a:rPr>
              <a:t> este banner en forma de lágrima, disponible en formato PDF y en diseño. </a:t>
            </a:r>
          </a:p>
        </p:txBody>
      </p:sp>
    </p:spTree>
    <p:extLst>
      <p:ext uri="{BB962C8B-B14F-4D97-AF65-F5344CB8AC3E}">
        <p14:creationId xmlns:p14="http://schemas.microsoft.com/office/powerpoint/2010/main" val="3859936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2"/>
          </p:nvPr>
        </p:nvSpPr>
        <p:spPr/>
        <p:txBody>
          <a:bodyPr/>
          <a:lstStyle/>
          <a:p>
            <a:fld id="{6B019DB5-00B9-4C46-A4D4-CB47423EEE4D}" type="datetime1">
              <a:rPr lang="en-US" smtClean="0"/>
              <a:t>10/16/2019</a:t>
            </a:fld>
            <a:endParaRPr lang="en-GB" dirty="0"/>
          </a:p>
        </p:txBody>
      </p:sp>
      <p:sp>
        <p:nvSpPr>
          <p:cNvPr id="4" name="Slide Number Placeholder 3"/>
          <p:cNvSpPr>
            <a:spLocks noGrp="1"/>
          </p:cNvSpPr>
          <p:nvPr>
            <p:ph type="sldNum" sz="quarter" idx="4"/>
          </p:nvPr>
        </p:nvSpPr>
        <p:spPr/>
        <p:txBody>
          <a:bodyPr/>
          <a:lstStyle/>
          <a:p>
            <a:fld id="{C801F209-6BE7-4AF7-9211-E3F7558EC97C}" type="slidenum">
              <a:rPr lang="en-GB" smtClean="0"/>
              <a:pPr/>
              <a:t>3</a:t>
            </a:fld>
            <a:endParaRPr lang="en-GB"/>
          </a:p>
        </p:txBody>
      </p:sp>
      <p:sp>
        <p:nvSpPr>
          <p:cNvPr id="10" name="Title 9"/>
          <p:cNvSpPr>
            <a:spLocks noGrp="1"/>
          </p:cNvSpPr>
          <p:nvPr>
            <p:ph type="title"/>
          </p:nvPr>
        </p:nvSpPr>
        <p:spPr/>
        <p:txBody>
          <a:bodyPr/>
          <a:lstStyle/>
          <a:p>
            <a:r>
              <a:rPr lang="en-US" dirty="0"/>
              <a:t>El Proyecto</a:t>
            </a:r>
            <a:endParaRPr lang="en-GB" dirty="0"/>
          </a:p>
        </p:txBody>
      </p:sp>
      <p:sp>
        <p:nvSpPr>
          <p:cNvPr id="17" name="Rectangle 16">
            <a:extLst>
              <a:ext uri="{FF2B5EF4-FFF2-40B4-BE49-F238E27FC236}">
                <a16:creationId xmlns:a16="http://schemas.microsoft.com/office/drawing/2014/main" id="{2EB20914-E480-41E1-A275-E275464E08B1}"/>
              </a:ext>
            </a:extLst>
          </p:cNvPr>
          <p:cNvSpPr/>
          <p:nvPr/>
        </p:nvSpPr>
        <p:spPr>
          <a:xfrm>
            <a:off x="356458" y="1055701"/>
            <a:ext cx="11752684" cy="1969770"/>
          </a:xfrm>
          <a:prstGeom prst="rect">
            <a:avLst/>
          </a:prstGeom>
          <a:ln w="19050">
            <a:solidFill>
              <a:schemeClr val="tx2"/>
            </a:solidFill>
          </a:ln>
        </p:spPr>
        <p:txBody>
          <a:bodyPr wrap="square">
            <a:spAutoFit/>
          </a:bodyPr>
          <a:lstStyle/>
          <a:p>
            <a:pPr algn="l"/>
            <a:r>
              <a:rPr lang="en-GB" sz="1400" b="1" i="0" u="sng" dirty="0">
                <a:solidFill>
                  <a:schemeClr val="accent1"/>
                </a:solidFill>
                <a:latin typeface="+mj-lt"/>
                <a:ea typeface="Calibri" panose="020F0502020204030204" pitchFamily="34" charset="0"/>
                <a:cs typeface="Calibri" panose="020F0502020204030204" pitchFamily="34" charset="0"/>
              </a:rPr>
              <a:t>Antecedentes:</a:t>
            </a:r>
          </a:p>
          <a:p>
            <a:pPr algn="l">
              <a:spcAft>
                <a:spcPts val="600"/>
              </a:spcAft>
            </a:pPr>
            <a:r>
              <a:rPr lang="en-GB" sz="1100" i="0" dirty="0">
                <a:solidFill>
                  <a:schemeClr val="tx2"/>
                </a:solidFill>
                <a:latin typeface="+mj-lt"/>
                <a:ea typeface="Calibri" panose="020F0502020204030204" pitchFamily="34" charset="0"/>
                <a:cs typeface="Calibri" panose="020F0502020204030204" pitchFamily="34" charset="0"/>
              </a:rPr>
              <a:t>Sage FutureMakers fue probado en el Reino Unido en 2018 con la Fundación Sage y AI for Good, una empresa social con sede en el Reino Unido dirigida por Kriti Sharma. </a:t>
            </a:r>
          </a:p>
          <a:p>
            <a:pPr algn="l">
              <a:spcAft>
                <a:spcPts val="600"/>
              </a:spcAft>
            </a:pPr>
            <a:r>
              <a:rPr lang="en-GB" sz="1100" i="0" dirty="0">
                <a:solidFill>
                  <a:schemeClr val="tx2"/>
                </a:solidFill>
                <a:latin typeface="+mj-lt"/>
                <a:ea typeface="Calibri" panose="020F0502020204030204" pitchFamily="34" charset="0"/>
                <a:cs typeface="Calibri" panose="020F0502020204030204" pitchFamily="34" charset="0"/>
              </a:rPr>
              <a:t>AI for Good crea tecnologías innovadoras y escalables y es el creador de contenido para Sage FutureMakers.</a:t>
            </a:r>
          </a:p>
          <a:p>
            <a:pPr algn="l">
              <a:spcAft>
                <a:spcPts val="600"/>
              </a:spcAft>
            </a:pPr>
            <a:r>
              <a:rPr lang="en-GB" sz="1100" b="1" i="0" dirty="0">
                <a:solidFill>
                  <a:schemeClr val="tx2"/>
                </a:solidFill>
                <a:latin typeface="+mj-lt"/>
                <a:ea typeface="Calibri" panose="020F0502020204030204" pitchFamily="34" charset="0"/>
                <a:cs typeface="Calibri" panose="020F0502020204030204" pitchFamily="34" charset="0"/>
              </a:rPr>
              <a:t>En 2019, la Fundación Sage se asociará nuevamente con AI for Good para llevar el programa FutureMakers de un pequeño proyecto piloto en el Reino Unido a una iniciativa global. </a:t>
            </a:r>
          </a:p>
          <a:p>
            <a:pPr algn="l">
              <a:spcAft>
                <a:spcPts val="600"/>
              </a:spcAft>
            </a:pPr>
            <a:r>
              <a:rPr lang="en-GB" sz="1100" i="0" dirty="0">
                <a:solidFill>
                  <a:schemeClr val="tx2"/>
                </a:solidFill>
                <a:latin typeface="+mj-lt"/>
                <a:ea typeface="Calibri" panose="020F0502020204030204" pitchFamily="34" charset="0"/>
                <a:cs typeface="Calibri" panose="020F0502020204030204" pitchFamily="34" charset="0"/>
              </a:rPr>
              <a:t>AI for Good crea el contenido para involucrar a los jóvenes en AI y la Fundación Sage utiliza una vasta red de caridad para ejecutar el programa. La Fundación Sage cree en el valor de involucrar y educar a la próxima generación de líderes de la IA en nuestro mundo rápidamente cambiante.</a:t>
            </a:r>
          </a:p>
          <a:p>
            <a:pPr algn="l">
              <a:spcAft>
                <a:spcPts val="600"/>
              </a:spcAft>
            </a:pPr>
            <a:r>
              <a:rPr lang="en-GB" sz="1100" i="0" dirty="0">
                <a:solidFill>
                  <a:schemeClr val="tx2"/>
                </a:solidFill>
                <a:latin typeface="+mj-lt"/>
                <a:ea typeface="Calibri" panose="020F0502020204030204" pitchFamily="34" charset="0"/>
                <a:cs typeface="Calibri" panose="020F0502020204030204" pitchFamily="34" charset="0"/>
              </a:rPr>
              <a:t>Sage FutureMakers verá a la Fundación Sage extender el programa a 5 mercados globales y dar a 500 jóvenes, entre las edades de 13 y 17 años, la oportunidad de aprender cómo el mundo de la Inteligencia Artificial (IA) puede influir en sus vidas laborales futuras. Las ubicaciones de 2019-2020 incluyen EE.UU., Sudáfrica, Reino Unido, Francia y España.</a:t>
            </a:r>
            <a:endParaRPr lang="en-US" sz="1100" i="0" dirty="0">
              <a:solidFill>
                <a:schemeClr val="tx2"/>
              </a:solidFill>
              <a:latin typeface="+mj-lt"/>
              <a:ea typeface="Calibri" panose="020F0502020204030204" pitchFamily="34" charset="0"/>
            </a:endParaRPr>
          </a:p>
        </p:txBody>
      </p:sp>
      <p:sp>
        <p:nvSpPr>
          <p:cNvPr id="18" name="Double Bracket 17">
            <a:extLst>
              <a:ext uri="{FF2B5EF4-FFF2-40B4-BE49-F238E27FC236}">
                <a16:creationId xmlns:a16="http://schemas.microsoft.com/office/drawing/2014/main" id="{1CCF5CE0-9109-4762-837A-8108C610CE6C}"/>
              </a:ext>
            </a:extLst>
          </p:cNvPr>
          <p:cNvSpPr/>
          <p:nvPr/>
        </p:nvSpPr>
        <p:spPr>
          <a:xfrm>
            <a:off x="420171" y="315613"/>
            <a:ext cx="2447316" cy="528902"/>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Text Placeholder 7">
            <a:extLst>
              <a:ext uri="{FF2B5EF4-FFF2-40B4-BE49-F238E27FC236}">
                <a16:creationId xmlns:a16="http://schemas.microsoft.com/office/drawing/2014/main" id="{5DC2F161-3494-48FA-83B1-B4DE9FCA6E45}"/>
              </a:ext>
            </a:extLst>
          </p:cNvPr>
          <p:cNvSpPr>
            <a:spLocks noGrp="1"/>
          </p:cNvSpPr>
          <p:nvPr>
            <p:ph type="body" sz="quarter" idx="12"/>
          </p:nvPr>
        </p:nvSpPr>
        <p:spPr>
          <a:xfrm>
            <a:off x="356458" y="3014926"/>
            <a:ext cx="11752684" cy="3352521"/>
          </a:xfrm>
          <a:prstGeom prst="rect">
            <a:avLst/>
          </a:prstGeom>
          <a:solidFill>
            <a:schemeClr val="tx2"/>
          </a:solidFill>
          <a:ln>
            <a:solidFill>
              <a:schemeClr val="tx2"/>
            </a:solidFill>
          </a:ln>
        </p:spPr>
        <p:txBody>
          <a:bodyPr wrap="square" numCol="2">
            <a:spAutoFit/>
          </a:bodyPr>
          <a:lstStyle/>
          <a:p>
            <a:pPr>
              <a:lnSpc>
                <a:spcPct val="107000"/>
              </a:lnSpc>
            </a:pPr>
            <a:r>
              <a:rPr lang="en-GB" sz="1600" b="1" u="sng" dirty="0">
                <a:solidFill>
                  <a:schemeClr val="accent1"/>
                </a:solidFill>
                <a:latin typeface="Calibri" panose="020F0502020204030204" pitchFamily="34" charset="0"/>
                <a:ea typeface="Calibri" panose="020F0502020204030204" pitchFamily="34" charset="0"/>
                <a:cs typeface="Calibri" panose="020F0502020204030204" pitchFamily="34" charset="0"/>
              </a:rPr>
              <a:t> Los Objetivos:</a:t>
            </a:r>
          </a:p>
          <a:p>
            <a:pPr>
              <a:lnSpc>
                <a:spcPct val="107000"/>
              </a:lnSpc>
            </a:pPr>
            <a:endParaRPr lang="en-GB" sz="1600" b="1" u="sng"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marL="285750" indent="-285750">
              <a:lnSpc>
                <a:spcPct val="107000"/>
              </a:lnSpc>
              <a:buFont typeface="Wingdings" panose="05000000000000000000" pitchFamily="2" charset="2"/>
              <a:buChar char="ü"/>
            </a:pPr>
            <a:r>
              <a:rPr lang="en-GB" sz="1400" b="1" dirty="0">
                <a:solidFill>
                  <a:schemeClr val="accent1"/>
                </a:solidFill>
                <a:latin typeface="+mj-lt"/>
                <a:ea typeface="Calibri" panose="020F0502020204030204" pitchFamily="34" charset="0"/>
                <a:cs typeface="Calibri" panose="020F0502020204030204" pitchFamily="34" charset="0"/>
              </a:rPr>
              <a:t>Inspirar a los</a:t>
            </a:r>
            <a:r>
              <a:rPr lang="en-GB" sz="1400" dirty="0">
                <a:solidFill>
                  <a:schemeClr val="bg1"/>
                </a:solidFill>
                <a:latin typeface="+mj-lt"/>
                <a:ea typeface="Calibri" panose="020F0502020204030204" pitchFamily="34" charset="0"/>
                <a:cs typeface="Calibri" panose="020F0502020204030204" pitchFamily="34" charset="0"/>
              </a:rPr>
              <a:t> jóvenes de comunidades desatendidas para que participen en la educación sobre la IA y la IA.</a:t>
            </a:r>
          </a:p>
          <a:p>
            <a:pPr marL="285750" indent="-285750">
              <a:lnSpc>
                <a:spcPct val="107000"/>
              </a:lnSpc>
              <a:buFont typeface="Wingdings" panose="05000000000000000000" pitchFamily="2" charset="2"/>
              <a:buChar char="ü"/>
            </a:pPr>
            <a:r>
              <a:rPr lang="en-GB" sz="1400" b="1" dirty="0">
                <a:solidFill>
                  <a:schemeClr val="accent1"/>
                </a:solidFill>
                <a:latin typeface="+mj-lt"/>
                <a:ea typeface="Calibri" panose="020F0502020204030204" pitchFamily="34" charset="0"/>
                <a:cs typeface="Calibri" panose="020F0502020204030204" pitchFamily="34" charset="0"/>
              </a:rPr>
              <a:t>Abordar los</a:t>
            </a:r>
            <a:r>
              <a:rPr lang="en-GB" sz="1400" dirty="0">
                <a:solidFill>
                  <a:schemeClr val="bg1"/>
                </a:solidFill>
                <a:latin typeface="+mj-lt"/>
                <a:ea typeface="Calibri" panose="020F0502020204030204" pitchFamily="34" charset="0"/>
                <a:cs typeface="Calibri" panose="020F0502020204030204" pitchFamily="34" charset="0"/>
              </a:rPr>
              <a:t> cambiantes desafíos de la fuerza laboral debido a la transformación digital y el impacto de la automatización. </a:t>
            </a:r>
            <a:endParaRPr lang="en-US" sz="1400" dirty="0">
              <a:solidFill>
                <a:schemeClr val="bg1"/>
              </a:solidFill>
              <a:latin typeface="+mj-lt"/>
              <a:ea typeface="Calibri" panose="020F0502020204030204" pitchFamily="34" charset="0"/>
            </a:endParaRPr>
          </a:p>
          <a:p>
            <a:pPr marL="285750" indent="-285750">
              <a:lnSpc>
                <a:spcPct val="107000"/>
              </a:lnSpc>
              <a:buFont typeface="Wingdings" panose="05000000000000000000" pitchFamily="2" charset="2"/>
              <a:buChar char="ü"/>
            </a:pPr>
            <a:r>
              <a:rPr lang="en-GB" sz="1400" b="1" dirty="0">
                <a:solidFill>
                  <a:schemeClr val="accent1"/>
                </a:solidFill>
                <a:latin typeface="+mj-lt"/>
                <a:ea typeface="Calibri" panose="020F0502020204030204" pitchFamily="34" charset="0"/>
                <a:cs typeface="Calibri" panose="020F0502020204030204" pitchFamily="34" charset="0"/>
              </a:rPr>
              <a:t>Introducir</a:t>
            </a:r>
            <a:r>
              <a:rPr lang="en-GB" sz="1400" dirty="0">
                <a:solidFill>
                  <a:schemeClr val="bg1"/>
                </a:solidFill>
                <a:latin typeface="+mj-lt"/>
                <a:ea typeface="Calibri" panose="020F0502020204030204" pitchFamily="34" charset="0"/>
                <a:cs typeface="Calibri" panose="020F0502020204030204" pitchFamily="34" charset="0"/>
              </a:rPr>
              <a:t> y defender un nuevo conjunto de habilidades que serán requeridas por las empresas para trabajos que no existen actualmente.</a:t>
            </a:r>
          </a:p>
          <a:p>
            <a:pPr marL="285750" indent="-285750">
              <a:lnSpc>
                <a:spcPct val="107000"/>
              </a:lnSpc>
              <a:buFont typeface="Wingdings" panose="05000000000000000000" pitchFamily="2" charset="2"/>
              <a:buChar char="ü"/>
            </a:pPr>
            <a:endParaRPr lang="en-GB" sz="1400" b="1" dirty="0">
              <a:solidFill>
                <a:schemeClr val="bg1"/>
              </a:solidFill>
              <a:latin typeface="+mj-lt"/>
              <a:ea typeface="Times New Roman" panose="02020603050405020304" pitchFamily="18" charset="0"/>
              <a:cs typeface="Calibri" panose="020F0502020204030204" pitchFamily="34" charset="0"/>
            </a:endParaRPr>
          </a:p>
          <a:p>
            <a:pPr>
              <a:lnSpc>
                <a:spcPct val="107000"/>
              </a:lnSpc>
            </a:pPr>
            <a:endParaRPr lang="en-GB" sz="1400" b="1" dirty="0">
              <a:solidFill>
                <a:schemeClr val="bg1"/>
              </a:solidFill>
              <a:latin typeface="+mj-lt"/>
              <a:ea typeface="Times New Roman" panose="02020603050405020304" pitchFamily="18" charset="0"/>
              <a:cs typeface="Calibri" panose="020F0502020204030204" pitchFamily="34" charset="0"/>
            </a:endParaRPr>
          </a:p>
          <a:p>
            <a:pPr marL="285750" indent="-285750">
              <a:lnSpc>
                <a:spcPct val="107000"/>
              </a:lnSpc>
              <a:buFont typeface="Wingdings" panose="05000000000000000000" pitchFamily="2" charset="2"/>
              <a:buChar char="ü"/>
            </a:pPr>
            <a:endParaRPr lang="en-GB" sz="1400" b="1" dirty="0">
              <a:solidFill>
                <a:schemeClr val="bg1"/>
              </a:solidFill>
              <a:latin typeface="+mj-lt"/>
              <a:ea typeface="Times New Roman" panose="02020603050405020304" pitchFamily="18" charset="0"/>
              <a:cs typeface="Calibri" panose="020F0502020204030204" pitchFamily="34" charset="0"/>
            </a:endParaRPr>
          </a:p>
          <a:p>
            <a:pPr marL="285750" indent="-285750">
              <a:lnSpc>
                <a:spcPct val="107000"/>
              </a:lnSpc>
              <a:buFont typeface="Wingdings" panose="05000000000000000000" pitchFamily="2" charset="2"/>
              <a:buChar char="ü"/>
            </a:pPr>
            <a:r>
              <a:rPr lang="en-GB" sz="1400" b="1" dirty="0">
                <a:solidFill>
                  <a:schemeClr val="accent1"/>
                </a:solidFill>
                <a:latin typeface="+mj-lt"/>
                <a:ea typeface="Times New Roman" panose="02020603050405020304" pitchFamily="18" charset="0"/>
                <a:cs typeface="Calibri" panose="020F0502020204030204" pitchFamily="34" charset="0"/>
              </a:rPr>
              <a:t>Capacitar a</a:t>
            </a:r>
            <a:r>
              <a:rPr lang="en-GB" sz="1400" dirty="0">
                <a:solidFill>
                  <a:schemeClr val="bg1"/>
                </a:solidFill>
                <a:latin typeface="+mj-lt"/>
                <a:ea typeface="Times New Roman" panose="02020603050405020304" pitchFamily="18" charset="0"/>
                <a:cs typeface="Calibri" panose="020F0502020204030204" pitchFamily="34" charset="0"/>
              </a:rPr>
              <a:t> la próxima generación en el desarrollo de tecnología ética y responsable.</a:t>
            </a:r>
          </a:p>
          <a:p>
            <a:pPr marL="285750" indent="-285750">
              <a:lnSpc>
                <a:spcPct val="107000"/>
              </a:lnSpc>
              <a:buFont typeface="Wingdings" panose="05000000000000000000" pitchFamily="2" charset="2"/>
              <a:buChar char="ü"/>
            </a:pPr>
            <a:r>
              <a:rPr lang="en-GB" sz="1400" b="1" dirty="0">
                <a:solidFill>
                  <a:schemeClr val="accent1"/>
                </a:solidFill>
                <a:latin typeface="+mj-lt"/>
                <a:ea typeface="Times New Roman" panose="02020603050405020304" pitchFamily="18" charset="0"/>
                <a:cs typeface="Calibri" panose="020F0502020204030204" pitchFamily="34" charset="0"/>
              </a:rPr>
              <a:t>Aprovechar las</a:t>
            </a:r>
            <a:r>
              <a:rPr lang="en-GB" sz="1400" dirty="0">
                <a:solidFill>
                  <a:schemeClr val="bg1"/>
                </a:solidFill>
                <a:latin typeface="+mj-lt"/>
                <a:ea typeface="Times New Roman" panose="02020603050405020304" pitchFamily="18" charset="0"/>
                <a:cs typeface="Calibri" panose="020F0502020204030204" pitchFamily="34" charset="0"/>
              </a:rPr>
              <a:t> aplicaciones de la IA para acelerar el progreso hacia los Objetivos de Desarrollo Sostenible de la ONU.</a:t>
            </a:r>
          </a:p>
          <a:p>
            <a:pPr marL="285750" indent="-285750">
              <a:lnSpc>
                <a:spcPct val="107000"/>
              </a:lnSpc>
              <a:buFont typeface="Wingdings" panose="05000000000000000000" pitchFamily="2" charset="2"/>
              <a:buChar char="ü"/>
            </a:pPr>
            <a:r>
              <a:rPr lang="en-GB" sz="1400" b="1" dirty="0">
                <a:solidFill>
                  <a:schemeClr val="accent1"/>
                </a:solidFill>
                <a:latin typeface="+mj-lt"/>
                <a:ea typeface="Times New Roman" panose="02020603050405020304" pitchFamily="18" charset="0"/>
              </a:rPr>
              <a:t>Comprometerse</a:t>
            </a:r>
            <a:r>
              <a:rPr lang="en-GB" sz="1400" dirty="0">
                <a:solidFill>
                  <a:schemeClr val="bg1"/>
                </a:solidFill>
                <a:latin typeface="+mj-lt"/>
                <a:ea typeface="Times New Roman" panose="02020603050405020304" pitchFamily="18" charset="0"/>
              </a:rPr>
              <a:t> con los siguientes grupos de interés:</a:t>
            </a:r>
          </a:p>
          <a:p>
            <a:pPr marL="719138" lvl="3" indent="0" fontAlgn="base">
              <a:spcBef>
                <a:spcPts val="0"/>
              </a:spcBef>
              <a:buSzPts val="1000"/>
              <a:tabLst>
                <a:tab pos="457200" algn="l"/>
              </a:tabLst>
            </a:pPr>
            <a:r>
              <a:rPr lang="en-GB" sz="1400" b="1" dirty="0">
                <a:solidFill>
                  <a:schemeClr val="bg1"/>
                </a:solidFill>
                <a:latin typeface="+mj-lt"/>
                <a:ea typeface="Times New Roman" panose="02020603050405020304" pitchFamily="18" charset="0"/>
              </a:rPr>
              <a:t>Jóvenes (13-17) </a:t>
            </a:r>
          </a:p>
          <a:p>
            <a:pPr marL="719138" lvl="3" indent="0" fontAlgn="base">
              <a:spcBef>
                <a:spcPts val="0"/>
              </a:spcBef>
              <a:buSzPts val="1000"/>
              <a:tabLst>
                <a:tab pos="457200" algn="l"/>
              </a:tabLst>
            </a:pPr>
            <a:r>
              <a:rPr lang="en-GB" sz="1400" b="1" dirty="0">
                <a:solidFill>
                  <a:schemeClr val="bg1"/>
                </a:solidFill>
                <a:latin typeface="+mj-lt"/>
                <a:ea typeface="Times New Roman" panose="02020603050405020304" pitchFamily="18" charset="0"/>
              </a:rPr>
              <a:t>Maestros, padres, cuidadores</a:t>
            </a:r>
          </a:p>
          <a:p>
            <a:pPr marL="719138" lvl="3" indent="0" fontAlgn="base">
              <a:spcBef>
                <a:spcPts val="0"/>
              </a:spcBef>
              <a:buSzPts val="1000"/>
              <a:tabLst>
                <a:tab pos="457200" algn="l"/>
              </a:tabLst>
            </a:pPr>
            <a:r>
              <a:rPr lang="en-GB" sz="1400" b="1" dirty="0">
                <a:solidFill>
                  <a:schemeClr val="bg1"/>
                </a:solidFill>
                <a:latin typeface="+mj-lt"/>
                <a:ea typeface="Times New Roman" panose="02020603050405020304" pitchFamily="18" charset="0"/>
              </a:rPr>
              <a:t>Socios de caridad</a:t>
            </a:r>
          </a:p>
          <a:p>
            <a:pPr marL="719138" lvl="3" indent="0" fontAlgn="base">
              <a:spcBef>
                <a:spcPts val="0"/>
              </a:spcBef>
              <a:buSzPts val="1000"/>
              <a:tabLst>
                <a:tab pos="457200" algn="l"/>
              </a:tabLst>
            </a:pPr>
            <a:r>
              <a:rPr lang="en-GB" sz="1400" b="1" dirty="0">
                <a:solidFill>
                  <a:schemeClr val="bg1"/>
                </a:solidFill>
                <a:latin typeface="+mj-lt"/>
                <a:ea typeface="Times New Roman" panose="02020603050405020304" pitchFamily="18" charset="0"/>
              </a:rPr>
              <a:t>Colegas como Voluntarios</a:t>
            </a:r>
          </a:p>
          <a:p>
            <a:pPr marL="719138" lvl="3" indent="0" fontAlgn="base">
              <a:spcBef>
                <a:spcPts val="0"/>
              </a:spcBef>
              <a:buSzPts val="1000"/>
              <a:tabLst>
                <a:tab pos="457200" algn="l"/>
              </a:tabLst>
            </a:pPr>
            <a:r>
              <a:rPr lang="en-GB" sz="1400" b="1" dirty="0">
                <a:solidFill>
                  <a:schemeClr val="bg1"/>
                </a:solidFill>
                <a:latin typeface="+mj-lt"/>
                <a:ea typeface="Times New Roman" panose="02020603050405020304" pitchFamily="18" charset="0"/>
              </a:rPr>
              <a:t>Gobierno Local</a:t>
            </a:r>
            <a:endParaRPr lang="en-US" sz="1400" dirty="0">
              <a:solidFill>
                <a:schemeClr val="bg1"/>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6807450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9A2EA1-D7A9-7041-9B7E-D6BB36384C0F}"/>
              </a:ext>
            </a:extLst>
          </p:cNvPr>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5533528D-5486-467E-9ADE-93EDF414090A}"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3" name="Slide Number Placeholder 2">
            <a:extLst>
              <a:ext uri="{FF2B5EF4-FFF2-40B4-BE49-F238E27FC236}">
                <a16:creationId xmlns:a16="http://schemas.microsoft.com/office/drawing/2014/main" id="{EE2155BC-E92B-924A-BEAF-27406A85C22A}"/>
              </a:ext>
            </a:extLst>
          </p:cNvPr>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30</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4" name="Title 3">
            <a:extLst>
              <a:ext uri="{FF2B5EF4-FFF2-40B4-BE49-F238E27FC236}">
                <a16:creationId xmlns:a16="http://schemas.microsoft.com/office/drawing/2014/main" id="{F6F8E6E6-63B3-2B4E-A293-417E0B642DDE}"/>
              </a:ext>
            </a:extLst>
          </p:cNvPr>
          <p:cNvSpPr>
            <a:spLocks noGrp="1"/>
          </p:cNvSpPr>
          <p:nvPr>
            <p:ph type="title"/>
          </p:nvPr>
        </p:nvSpPr>
        <p:spPr/>
        <p:txBody>
          <a:bodyPr/>
          <a:lstStyle/>
          <a:p>
            <a:r>
              <a:rPr lang="en-US" dirty="0"/>
              <a:t>plantilla de PowerPoint</a:t>
            </a:r>
          </a:p>
        </p:txBody>
      </p:sp>
      <p:pic>
        <p:nvPicPr>
          <p:cNvPr id="8" name="Picture 7" descr="A screenshot of a computer&#10;&#10;Description automatically generated">
            <a:extLst>
              <a:ext uri="{FF2B5EF4-FFF2-40B4-BE49-F238E27FC236}">
                <a16:creationId xmlns:a16="http://schemas.microsoft.com/office/drawing/2014/main" id="{FE3E0E0F-C6A5-1C4F-9782-8BEE4047F6A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t="1" r="419" b="383"/>
          <a:stretch/>
        </p:blipFill>
        <p:spPr>
          <a:xfrm>
            <a:off x="521369" y="1435333"/>
            <a:ext cx="7053475" cy="3972045"/>
          </a:xfrm>
          <a:prstGeom prst="rect">
            <a:avLst/>
          </a:prstGeom>
        </p:spPr>
      </p:pic>
      <p:sp>
        <p:nvSpPr>
          <p:cNvPr id="9" name="TextBox 8">
            <a:extLst>
              <a:ext uri="{FF2B5EF4-FFF2-40B4-BE49-F238E27FC236}">
                <a16:creationId xmlns:a16="http://schemas.microsoft.com/office/drawing/2014/main" id="{6A279DA6-7E75-FB45-B72D-13B3DE7AC383}"/>
              </a:ext>
            </a:extLst>
          </p:cNvPr>
          <p:cNvSpPr txBox="1"/>
          <p:nvPr/>
        </p:nvSpPr>
        <p:spPr>
          <a:xfrm>
            <a:off x="7825500" y="5043586"/>
            <a:ext cx="3645320" cy="577081"/>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75787B"/>
                </a:solidFill>
                <a:effectLst/>
                <a:uLnTx/>
                <a:uFillTx/>
                <a:latin typeface="Arial"/>
                <a:cs typeface="Arial"/>
                <a:sym typeface="Arial"/>
              </a:rPr>
              <a:t>ARCHIVO POWERPOINT:</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75787B"/>
                </a:solidFill>
                <a:effectLst/>
                <a:uLnTx/>
                <a:uFillTx/>
                <a:latin typeface="Arial"/>
                <a:cs typeface="Arial"/>
                <a:sym typeface="Arial"/>
                <a:hlinkClick r:id="rId3"/>
              </a:rPr>
              <a:t>https://sagesoftware.box.com/s/qwue7nintc33e30nl1pk60pp39c2ssln DIFUNDE LA PALABRA- </a:t>
            </a:r>
          </a:p>
        </p:txBody>
      </p:sp>
      <p:sp>
        <p:nvSpPr>
          <p:cNvPr id="7" name="TextBox 6">
            <a:extLst>
              <a:ext uri="{FF2B5EF4-FFF2-40B4-BE49-F238E27FC236}">
                <a16:creationId xmlns:a16="http://schemas.microsoft.com/office/drawing/2014/main" id="{0C15F072-7EBC-4267-905E-D76C3FF402C0}"/>
              </a:ext>
            </a:extLst>
          </p:cNvPr>
          <p:cNvSpPr txBox="1"/>
          <p:nvPr/>
        </p:nvSpPr>
        <p:spPr>
          <a:xfrm>
            <a:off x="8154841" y="2097612"/>
            <a:ext cx="2986639" cy="3046988"/>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Esta plantilla de</a:t>
            </a:r>
            <a:r>
              <a:rPr kumimoji="0" lang="en-ZA" sz="1600" b="0" i="0" u="none" strike="noStrike" kern="0" cap="none" spc="0" normalizeH="0" baseline="0" noProof="0" dirty="0" err="1">
                <a:ln>
                  <a:noFill/>
                </a:ln>
                <a:solidFill>
                  <a:srgbClr val="75787B"/>
                </a:solidFill>
                <a:effectLst/>
                <a:uLnTx/>
                <a:uFillTx/>
                <a:latin typeface="Arial"/>
                <a:cs typeface="Arial"/>
                <a:sym typeface="Arial"/>
              </a:rPr>
              <a:t> Powerpoint</a:t>
            </a:r>
            <a:r>
              <a:rPr kumimoji="0" lang="en-ZA" sz="1600" b="0" i="0" u="none" strike="noStrike" kern="0" cap="none" spc="0" normalizeH="0" baseline="0" noProof="0" dirty="0">
                <a:ln>
                  <a:noFill/>
                </a:ln>
                <a:solidFill>
                  <a:srgbClr val="75787B"/>
                </a:solidFill>
                <a:effectLst/>
                <a:uLnTx/>
                <a:uFillTx/>
                <a:latin typeface="Arial"/>
                <a:cs typeface="Arial"/>
                <a:sym typeface="Arial"/>
              </a:rPr>
              <a:t> ha sido proporcionada para ser utilizada por los instructores y facilitadores de los talleres de los socios de la organización benéfica, en caso de que necesiten presentar el contenido a las partes interesadas, las escuelas, las personas influyentes, los estudiantes, etc.</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 </a:t>
            </a:r>
          </a:p>
        </p:txBody>
      </p:sp>
    </p:spTree>
    <p:extLst>
      <p:ext uri="{BB962C8B-B14F-4D97-AF65-F5344CB8AC3E}">
        <p14:creationId xmlns:p14="http://schemas.microsoft.com/office/powerpoint/2010/main" val="7566768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2B383E-6C82-3A48-B5B7-F4830A76EA87}"/>
              </a:ext>
            </a:extLst>
          </p:cNvPr>
          <p:cNvSpPr>
            <a:spLocks noGrp="1"/>
          </p:cNvSpPr>
          <p:nvPr>
            <p:ph type="dt" sz="half" idx="2"/>
          </p:nvPr>
        </p:nvSpPr>
        <p:spPr/>
        <p:txBody>
          <a:bodyPr/>
          <a:lstStyle/>
          <a:p>
            <a:pPr marL="0" marR="0" lvl="0" indent="0" algn="l" defTabSz="412667" rtl="0" eaLnBrk="1" fontAlgn="auto" latinLnBrk="0" hangingPunct="0">
              <a:lnSpc>
                <a:spcPct val="100000"/>
              </a:lnSpc>
              <a:spcBef>
                <a:spcPts val="0"/>
              </a:spcBef>
              <a:spcAft>
                <a:spcPts val="0"/>
              </a:spcAft>
              <a:buClrTx/>
              <a:buSzTx/>
              <a:buFontTx/>
              <a:buNone/>
              <a:tabLst/>
              <a:defRPr/>
            </a:pPr>
            <a:fld id="{5533528D-5486-467E-9ADE-93EDF414090A}" type="datetime1">
              <a:rPr kumimoji="0" lang="en-US"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l" defTabSz="412667" rtl="0" eaLnBrk="1" fontAlgn="auto" latinLnBrk="0" hangingPunct="0">
                <a:lnSpc>
                  <a:spcPct val="100000"/>
                </a:lnSpc>
                <a:spcBef>
                  <a:spcPts val="0"/>
                </a:spcBef>
                <a:spcAft>
                  <a:spcPts val="0"/>
                </a:spcAft>
                <a:buClrTx/>
                <a:buSzTx/>
                <a:buFontTx/>
                <a:buNone/>
                <a:tabLst/>
                <a:defRPr/>
              </a:pPr>
              <a:t>10/16/2019</a:t>
            </a:fld>
            <a:endParaRPr kumimoji="0" lang="en-GB" sz="1200" b="0" i="0" u="none" strike="noStrike" kern="0" cap="none" spc="0" normalizeH="0" baseline="0" noProof="0" dirty="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3" name="Slide Number Placeholder 2">
            <a:extLst>
              <a:ext uri="{FF2B5EF4-FFF2-40B4-BE49-F238E27FC236}">
                <a16:creationId xmlns:a16="http://schemas.microsoft.com/office/drawing/2014/main" id="{05C79E20-0C2E-BD42-8283-7C5FD786FD4A}"/>
              </a:ext>
            </a:extLst>
          </p:cNvPr>
          <p:cNvSpPr>
            <a:spLocks noGrp="1"/>
          </p:cNvSpPr>
          <p:nvPr>
            <p:ph type="sldNum" sz="quarter" idx="4"/>
          </p:nvPr>
        </p:nvSpPr>
        <p:spPr/>
        <p:txBody>
          <a:bodyPr/>
          <a:lstStyle/>
          <a:p>
            <a:pPr marL="0" marR="0" lvl="0" indent="0" algn="r" defTabSz="412667" rtl="0" eaLnBrk="1" fontAlgn="auto" latinLnBrk="0" hangingPunct="0">
              <a:lnSpc>
                <a:spcPct val="100000"/>
              </a:lnSpc>
              <a:spcBef>
                <a:spcPts val="0"/>
              </a:spcBef>
              <a:spcAft>
                <a:spcPts val="0"/>
              </a:spcAft>
              <a:buClrTx/>
              <a:buSzTx/>
              <a:buFontTx/>
              <a:buNone/>
              <a:tabLst/>
              <a:defRPr/>
            </a:pPr>
            <a:fld id="{C801F209-6BE7-4AF7-9211-E3F7558EC97C}" type="slidenum">
              <a:rPr kumimoji="0" lang="en-GB" sz="1200" b="0" i="0" u="none" strike="noStrike" kern="0" cap="none" spc="0" normalizeH="0" baseline="0" noProof="0" smtClean="0">
                <a:ln>
                  <a:noFill/>
                </a:ln>
                <a:solidFill>
                  <a:srgbClr val="8E8A86"/>
                </a:solidFill>
                <a:effectLst/>
                <a:uLnTx/>
                <a:uFillTx/>
                <a:latin typeface="Arial" panose="020B0604020202020204" pitchFamily="34" charset="0"/>
                <a:cs typeface="Arial" panose="020B0604020202020204" pitchFamily="34" charset="0"/>
                <a:sym typeface="Arial"/>
              </a:rPr>
              <a:pPr marL="0" marR="0" lvl="0" indent="0" algn="r" defTabSz="412667" rtl="0" eaLnBrk="1" fontAlgn="auto" latinLnBrk="0" hangingPunct="0">
                <a:lnSpc>
                  <a:spcPct val="100000"/>
                </a:lnSpc>
                <a:spcBef>
                  <a:spcPts val="0"/>
                </a:spcBef>
                <a:spcAft>
                  <a:spcPts val="0"/>
                </a:spcAft>
                <a:buClrTx/>
                <a:buSzTx/>
                <a:buFontTx/>
                <a:buNone/>
                <a:tabLst/>
                <a:defRPr/>
              </a:pPr>
              <a:t>31</a:t>
            </a:fld>
            <a:endParaRPr kumimoji="0" lang="en-GB" sz="1200" b="0" i="0" u="none" strike="noStrike" kern="0" cap="none" spc="0" normalizeH="0" baseline="0" noProof="0">
              <a:ln>
                <a:noFill/>
              </a:ln>
              <a:solidFill>
                <a:srgbClr val="8E8A86"/>
              </a:solidFill>
              <a:effectLst/>
              <a:uLnTx/>
              <a:uFillTx/>
              <a:latin typeface="Arial" panose="020B0604020202020204" pitchFamily="34" charset="0"/>
              <a:cs typeface="Arial" panose="020B0604020202020204" pitchFamily="34" charset="0"/>
              <a:sym typeface="Arial"/>
            </a:endParaRPr>
          </a:p>
        </p:txBody>
      </p:sp>
      <p:sp>
        <p:nvSpPr>
          <p:cNvPr id="4" name="Title 3">
            <a:extLst>
              <a:ext uri="{FF2B5EF4-FFF2-40B4-BE49-F238E27FC236}">
                <a16:creationId xmlns:a16="http://schemas.microsoft.com/office/drawing/2014/main" id="{97DAEC4F-28BD-0641-A7F3-CBD9B51CE552}"/>
              </a:ext>
            </a:extLst>
          </p:cNvPr>
          <p:cNvSpPr>
            <a:spLocks noGrp="1"/>
          </p:cNvSpPr>
          <p:nvPr>
            <p:ph type="title"/>
          </p:nvPr>
        </p:nvSpPr>
        <p:spPr/>
        <p:txBody>
          <a:bodyPr/>
          <a:lstStyle/>
          <a:p>
            <a:r>
              <a:rPr lang="en-US" dirty="0"/>
              <a:t>Video explicativo: 40 segundos</a:t>
            </a:r>
          </a:p>
        </p:txBody>
      </p:sp>
      <p:pic>
        <p:nvPicPr>
          <p:cNvPr id="8" name="Picture 7" descr="A picture containing building, text&#10;&#10;Description automatically generated">
            <a:extLst>
              <a:ext uri="{FF2B5EF4-FFF2-40B4-BE49-F238E27FC236}">
                <a16:creationId xmlns:a16="http://schemas.microsoft.com/office/drawing/2014/main" id="{83E8C685-F902-874F-9196-795A7229C95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71350" y="4338597"/>
            <a:ext cx="1526064" cy="849881"/>
          </a:xfrm>
          <a:prstGeom prst="rect">
            <a:avLst/>
          </a:prstGeom>
        </p:spPr>
      </p:pic>
      <p:pic>
        <p:nvPicPr>
          <p:cNvPr id="10" name="Picture 9" descr="A screen shot of a computer&#10;&#10;Description automatically generated">
            <a:extLst>
              <a:ext uri="{FF2B5EF4-FFF2-40B4-BE49-F238E27FC236}">
                <a16:creationId xmlns:a16="http://schemas.microsoft.com/office/drawing/2014/main" id="{57212432-37DD-B84F-930B-50BCB8A12B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52581" y="4345898"/>
            <a:ext cx="1516503" cy="844556"/>
          </a:xfrm>
          <a:prstGeom prst="rect">
            <a:avLst/>
          </a:prstGeom>
        </p:spPr>
      </p:pic>
      <p:pic>
        <p:nvPicPr>
          <p:cNvPr id="12" name="Picture 11" descr="A picture containing indoor, building, computer&#10;&#10;Description automatically generated">
            <a:extLst>
              <a:ext uri="{FF2B5EF4-FFF2-40B4-BE49-F238E27FC236}">
                <a16:creationId xmlns:a16="http://schemas.microsoft.com/office/drawing/2014/main" id="{70240C9F-4679-114E-ADD8-6F3E684BA7E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42413" y="4338045"/>
            <a:ext cx="1516502" cy="844556"/>
          </a:xfrm>
          <a:prstGeom prst="rect">
            <a:avLst/>
          </a:prstGeom>
        </p:spPr>
      </p:pic>
      <p:pic>
        <p:nvPicPr>
          <p:cNvPr id="14" name="Picture 13" descr="A close up of text on a white surface&#10;&#10;Description automatically generated">
            <a:extLst>
              <a:ext uri="{FF2B5EF4-FFF2-40B4-BE49-F238E27FC236}">
                <a16:creationId xmlns:a16="http://schemas.microsoft.com/office/drawing/2014/main" id="{C882301D-B9FF-794E-A1A4-B2789454CA0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8443" y="4337020"/>
            <a:ext cx="1516503" cy="844556"/>
          </a:xfrm>
          <a:prstGeom prst="rect">
            <a:avLst/>
          </a:prstGeom>
        </p:spPr>
      </p:pic>
      <p:pic>
        <p:nvPicPr>
          <p:cNvPr id="16" name="Picture 15" descr="A picture containing text, indoor&#10;&#10;Description automatically generated">
            <a:extLst>
              <a:ext uri="{FF2B5EF4-FFF2-40B4-BE49-F238E27FC236}">
                <a16:creationId xmlns:a16="http://schemas.microsoft.com/office/drawing/2014/main" id="{EE77EE80-67BA-A947-B5BD-F90A4E8E34D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17169" y="3326682"/>
            <a:ext cx="1535218" cy="854979"/>
          </a:xfrm>
          <a:prstGeom prst="rect">
            <a:avLst/>
          </a:prstGeom>
        </p:spPr>
      </p:pic>
      <p:pic>
        <p:nvPicPr>
          <p:cNvPr id="18" name="Picture 17" descr="A picture containing sky, outdoor&#10;&#10;Description automatically generated">
            <a:extLst>
              <a:ext uri="{FF2B5EF4-FFF2-40B4-BE49-F238E27FC236}">
                <a16:creationId xmlns:a16="http://schemas.microsoft.com/office/drawing/2014/main" id="{8C07B8B3-DADD-5543-B181-A78A4B680E3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49129" y="3326427"/>
            <a:ext cx="1526064" cy="849881"/>
          </a:xfrm>
          <a:prstGeom prst="rect">
            <a:avLst/>
          </a:prstGeom>
        </p:spPr>
      </p:pic>
      <p:pic>
        <p:nvPicPr>
          <p:cNvPr id="20" name="Picture 19" descr="A rainbow in the background&#10;&#10;Description automatically generated">
            <a:extLst>
              <a:ext uri="{FF2B5EF4-FFF2-40B4-BE49-F238E27FC236}">
                <a16:creationId xmlns:a16="http://schemas.microsoft.com/office/drawing/2014/main" id="{306B0E6A-ACC5-7743-BBE8-DB6C035E8705}"/>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027948" y="3337968"/>
            <a:ext cx="1516503" cy="844556"/>
          </a:xfrm>
          <a:prstGeom prst="rect">
            <a:avLst/>
          </a:prstGeom>
        </p:spPr>
      </p:pic>
      <p:pic>
        <p:nvPicPr>
          <p:cNvPr id="22" name="Picture 21" descr="A picture containing outdoor object&#10;&#10;Description automatically generated">
            <a:extLst>
              <a:ext uri="{FF2B5EF4-FFF2-40B4-BE49-F238E27FC236}">
                <a16:creationId xmlns:a16="http://schemas.microsoft.com/office/drawing/2014/main" id="{E95202FA-A6A4-D94A-A100-53B0ACACCC8E}"/>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929466" y="3330115"/>
            <a:ext cx="1516503" cy="844556"/>
          </a:xfrm>
          <a:prstGeom prst="rect">
            <a:avLst/>
          </a:prstGeom>
        </p:spPr>
      </p:pic>
      <p:pic>
        <p:nvPicPr>
          <p:cNvPr id="24" name="Picture 23" descr="A rainbow in the sky&#10;&#10;Description automatically generated">
            <a:extLst>
              <a:ext uri="{FF2B5EF4-FFF2-40B4-BE49-F238E27FC236}">
                <a16:creationId xmlns:a16="http://schemas.microsoft.com/office/drawing/2014/main" id="{DAA68F51-F438-8348-B36B-77ABA45035CB}"/>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19565" y="3329090"/>
            <a:ext cx="1516503" cy="844556"/>
          </a:xfrm>
          <a:prstGeom prst="rect">
            <a:avLst/>
          </a:prstGeom>
        </p:spPr>
      </p:pic>
      <p:pic>
        <p:nvPicPr>
          <p:cNvPr id="26" name="Picture 25" descr="A picture containing outdoor, sky&#10;&#10;Description automatically generated">
            <a:extLst>
              <a:ext uri="{FF2B5EF4-FFF2-40B4-BE49-F238E27FC236}">
                <a16:creationId xmlns:a16="http://schemas.microsoft.com/office/drawing/2014/main" id="{B055BDA1-2082-244E-B3CA-79DF4269F15A}"/>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221031" y="2274398"/>
            <a:ext cx="1509125" cy="840447"/>
          </a:xfrm>
          <a:prstGeom prst="rect">
            <a:avLst/>
          </a:prstGeom>
        </p:spPr>
      </p:pic>
      <p:pic>
        <p:nvPicPr>
          <p:cNvPr id="28" name="Picture 27">
            <a:extLst>
              <a:ext uri="{FF2B5EF4-FFF2-40B4-BE49-F238E27FC236}">
                <a16:creationId xmlns:a16="http://schemas.microsoft.com/office/drawing/2014/main" id="{9D5C3E5E-154A-1842-9A85-FC0184693261}"/>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7177857" y="2278790"/>
            <a:ext cx="1498704" cy="834645"/>
          </a:xfrm>
          <a:prstGeom prst="rect">
            <a:avLst/>
          </a:prstGeom>
        </p:spPr>
      </p:pic>
      <p:pic>
        <p:nvPicPr>
          <p:cNvPr id="30" name="Picture 29">
            <a:extLst>
              <a:ext uri="{FF2B5EF4-FFF2-40B4-BE49-F238E27FC236}">
                <a16:creationId xmlns:a16="http://schemas.microsoft.com/office/drawing/2014/main" id="{7173E0C6-6E6F-654B-911E-DDB13D9872D9}"/>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030360" y="2277261"/>
            <a:ext cx="1516503" cy="844556"/>
          </a:xfrm>
          <a:prstGeom prst="rect">
            <a:avLst/>
          </a:prstGeom>
        </p:spPr>
      </p:pic>
      <p:pic>
        <p:nvPicPr>
          <p:cNvPr id="32" name="Picture 31" descr="A picture containing outdoor, person&#10;&#10;Description automatically generated">
            <a:extLst>
              <a:ext uri="{FF2B5EF4-FFF2-40B4-BE49-F238E27FC236}">
                <a16:creationId xmlns:a16="http://schemas.microsoft.com/office/drawing/2014/main" id="{ABFA7DF6-B3D3-AB43-9407-EDDB312CE670}"/>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2915008" y="2287006"/>
            <a:ext cx="1516503" cy="844556"/>
          </a:xfrm>
          <a:prstGeom prst="rect">
            <a:avLst/>
          </a:prstGeom>
        </p:spPr>
      </p:pic>
      <p:pic>
        <p:nvPicPr>
          <p:cNvPr id="34" name="Picture 33" descr="A picture containing outdoor, sky&#10;&#10;Description automatically generated">
            <a:extLst>
              <a:ext uri="{FF2B5EF4-FFF2-40B4-BE49-F238E27FC236}">
                <a16:creationId xmlns:a16="http://schemas.microsoft.com/office/drawing/2014/main" id="{16F87CB5-7F93-8E4B-88D7-78404A8F40E1}"/>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88464" y="2286008"/>
            <a:ext cx="1516503" cy="844556"/>
          </a:xfrm>
          <a:prstGeom prst="rect">
            <a:avLst/>
          </a:prstGeom>
        </p:spPr>
      </p:pic>
      <p:pic>
        <p:nvPicPr>
          <p:cNvPr id="36" name="Picture 35">
            <a:extLst>
              <a:ext uri="{FF2B5EF4-FFF2-40B4-BE49-F238E27FC236}">
                <a16:creationId xmlns:a16="http://schemas.microsoft.com/office/drawing/2014/main" id="{A9801434-CB13-4348-AD11-B9BD1B0C324E}"/>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9246936" y="4331808"/>
            <a:ext cx="1535218" cy="854979"/>
          </a:xfrm>
          <a:prstGeom prst="rect">
            <a:avLst/>
          </a:prstGeom>
        </p:spPr>
      </p:pic>
      <p:sp>
        <p:nvSpPr>
          <p:cNvPr id="38" name="TextBox 37">
            <a:extLst>
              <a:ext uri="{FF2B5EF4-FFF2-40B4-BE49-F238E27FC236}">
                <a16:creationId xmlns:a16="http://schemas.microsoft.com/office/drawing/2014/main" id="{D8333890-8BB8-7C4D-83F1-D6F5226FB24F}"/>
              </a:ext>
            </a:extLst>
          </p:cNvPr>
          <p:cNvSpPr txBox="1"/>
          <p:nvPr/>
        </p:nvSpPr>
        <p:spPr>
          <a:xfrm>
            <a:off x="738845" y="5390425"/>
            <a:ext cx="3158533" cy="524619"/>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75787B"/>
                </a:solidFill>
                <a:effectLst/>
                <a:uLnTx/>
                <a:uFillTx/>
                <a:latin typeface="Arial"/>
                <a:cs typeface="Arial"/>
                <a:sym typeface="Arial"/>
              </a:rPr>
              <a:t>ARCHIVO DE VIDEO MP4:</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75787B"/>
                </a:solidFill>
                <a:effectLst/>
                <a:uLnTx/>
                <a:uFillTx/>
                <a:latin typeface="Arial"/>
                <a:cs typeface="Arial"/>
                <a:sym typeface="Arial"/>
                <a:hlinkClick r:id="rId17"/>
              </a:rPr>
              <a:t>https://sagesoftware.box.com/s/5pbrlw2iyealg6n1hgtb984kjgl8yth7 DIFUNDE LA PALABRA- </a:t>
            </a:r>
          </a:p>
        </p:txBody>
      </p:sp>
      <p:sp>
        <p:nvSpPr>
          <p:cNvPr id="39" name="TextBox 38">
            <a:extLst>
              <a:ext uri="{FF2B5EF4-FFF2-40B4-BE49-F238E27FC236}">
                <a16:creationId xmlns:a16="http://schemas.microsoft.com/office/drawing/2014/main" id="{61F1157A-65B0-BE42-94E0-D4B1A726E069}"/>
              </a:ext>
            </a:extLst>
          </p:cNvPr>
          <p:cNvSpPr txBox="1"/>
          <p:nvPr/>
        </p:nvSpPr>
        <p:spPr>
          <a:xfrm>
            <a:off x="4111099" y="5408544"/>
            <a:ext cx="3158533" cy="524618"/>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75787B"/>
                </a:solidFill>
                <a:effectLst/>
                <a:uLnTx/>
                <a:uFillTx/>
                <a:latin typeface="Arial"/>
                <a:cs typeface="Arial"/>
                <a:sym typeface="Arial"/>
              </a:rPr>
              <a:t>FICHERO PRO RES:</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75787B"/>
                </a:solidFill>
                <a:effectLst/>
                <a:uLnTx/>
                <a:uFillTx/>
                <a:latin typeface="Arial"/>
                <a:cs typeface="Arial"/>
                <a:sym typeface="Arial"/>
                <a:hlinkClick r:id="rId18"/>
              </a:rPr>
              <a:t>https://sagesoftware.box.com/s/ifoshq2shlz23qv11enrh4x1v2rvpfsk DIFUNDE LA PALABRA- </a:t>
            </a:r>
          </a:p>
        </p:txBody>
      </p:sp>
      <p:sp>
        <p:nvSpPr>
          <p:cNvPr id="40" name="TextBox 39">
            <a:extLst>
              <a:ext uri="{FF2B5EF4-FFF2-40B4-BE49-F238E27FC236}">
                <a16:creationId xmlns:a16="http://schemas.microsoft.com/office/drawing/2014/main" id="{67587DDD-B47A-424C-99B4-CB722AFCEF2A}"/>
              </a:ext>
            </a:extLst>
          </p:cNvPr>
          <p:cNvSpPr txBox="1"/>
          <p:nvPr/>
        </p:nvSpPr>
        <p:spPr>
          <a:xfrm>
            <a:off x="7410178" y="5408543"/>
            <a:ext cx="3487460" cy="524618"/>
          </a:xfrm>
          <a:prstGeom prst="rect">
            <a:avLst/>
          </a:prstGeom>
          <a:noFill/>
        </p:spPr>
        <p:txBody>
          <a:bodyPr wrap="square" rtlCol="0">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75787B"/>
                </a:solidFill>
                <a:effectLst/>
                <a:uLnTx/>
                <a:uFillTx/>
                <a:latin typeface="Arial"/>
                <a:cs typeface="Arial"/>
                <a:sym typeface="Arial"/>
              </a:rPr>
              <a:t>ARCHIVOS DE AURICULARES VR:</a:t>
            </a:r>
          </a:p>
          <a:p>
            <a:pPr marL="0" marR="0" lvl="0" indent="0" algn="l" defTabSz="412667" rtl="0" eaLnBrk="1" fontAlgn="auto" latinLnBrk="0" hangingPunct="0">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75787B"/>
                </a:solidFill>
                <a:effectLst/>
                <a:uLnTx/>
                <a:uFillTx/>
                <a:latin typeface="Arial"/>
                <a:cs typeface="Arial"/>
                <a:sym typeface="Arial"/>
                <a:hlinkClick r:id="rId19"/>
              </a:rPr>
              <a:t>https://sagesoftware.box.com/s/7afh9gr42pxijyy1mvw4e78i5984jrec DIFUNDE LA PALABRA- </a:t>
            </a:r>
          </a:p>
        </p:txBody>
      </p:sp>
      <p:sp>
        <p:nvSpPr>
          <p:cNvPr id="6" name="Rectangle 5">
            <a:extLst>
              <a:ext uri="{FF2B5EF4-FFF2-40B4-BE49-F238E27FC236}">
                <a16:creationId xmlns:a16="http://schemas.microsoft.com/office/drawing/2014/main" id="{E67817CD-EA5F-4101-B08E-647A64D5801E}"/>
              </a:ext>
            </a:extLst>
          </p:cNvPr>
          <p:cNvSpPr/>
          <p:nvPr/>
        </p:nvSpPr>
        <p:spPr>
          <a:xfrm>
            <a:off x="451626" y="1048300"/>
            <a:ext cx="11337920" cy="1077218"/>
          </a:xfrm>
          <a:prstGeom prst="rect">
            <a:avLst/>
          </a:prstGeom>
        </p:spPr>
        <p:txBody>
          <a:bodyPr wrap="square">
            <a:spAutoFit/>
          </a:bodyPr>
          <a:lstStyle/>
          <a:p>
            <a:pPr marL="0" marR="0" lvl="0" indent="0" algn="l" defTabSz="412667" rtl="0" eaLnBrk="1" fontAlgn="auto" latinLnBrk="0" hangingPunct="0">
              <a:lnSpc>
                <a:spcPct val="100000"/>
              </a:lnSpc>
              <a:spcBef>
                <a:spcPts val="0"/>
              </a:spcBef>
              <a:spcAft>
                <a:spcPts val="0"/>
              </a:spcAft>
              <a:buClrTx/>
              <a:buSzTx/>
              <a:buFontTx/>
              <a:buNone/>
              <a:tabLst/>
              <a:defRPr/>
            </a:pPr>
            <a:r>
              <a:rPr kumimoji="0" lang="en-ZA" sz="1600" b="0" i="0" u="none" strike="noStrike" kern="0" cap="none" spc="0" normalizeH="0" baseline="0" noProof="0" dirty="0">
                <a:ln>
                  <a:noFill/>
                </a:ln>
                <a:solidFill>
                  <a:srgbClr val="75787B"/>
                </a:solidFill>
                <a:effectLst/>
                <a:uLnTx/>
                <a:uFillTx/>
                <a:latin typeface="Arial"/>
                <a:cs typeface="Arial"/>
                <a:sym typeface="Arial"/>
              </a:rPr>
              <a:t>Este video explicativo de 40 segundos sirve para informar al espectador de lo que es </a:t>
            </a:r>
            <a:r>
              <a:rPr kumimoji="0" lang="en-ZA" sz="1600" b="0" i="0" u="none" strike="noStrike" kern="0" cap="none" spc="0" normalizeH="0" baseline="0" noProof="0" dirty="0" err="1">
                <a:ln>
                  <a:noFill/>
                </a:ln>
                <a:solidFill>
                  <a:srgbClr val="75787B"/>
                </a:solidFill>
                <a:effectLst/>
                <a:uLnTx/>
                <a:uFillTx/>
                <a:latin typeface="Arial"/>
                <a:cs typeface="Arial"/>
                <a:sym typeface="Arial"/>
              </a:rPr>
              <a:t>FutureMakers</a:t>
            </a:r>
            <a:r>
              <a:rPr kumimoji="0" lang="en-ZA" sz="1600" b="0" i="0" u="none" strike="noStrike" kern="0" cap="none" spc="0" normalizeH="0" baseline="0" noProof="0" dirty="0">
                <a:ln>
                  <a:noFill/>
                </a:ln>
                <a:solidFill>
                  <a:srgbClr val="75787B"/>
                </a:solidFill>
                <a:effectLst/>
                <a:uLnTx/>
                <a:uFillTx/>
                <a:latin typeface="Arial"/>
                <a:cs typeface="Arial"/>
                <a:sym typeface="Arial"/>
              </a:rPr>
              <a:t>, con una llamada a la acción para obtener más información en </a:t>
            </a:r>
            <a:r>
              <a:rPr kumimoji="0" lang="en-ZA" sz="1600" b="0" i="0" u="none" strike="noStrike" kern="0" cap="none" spc="0" normalizeH="0" baseline="0" noProof="0" dirty="0">
                <a:ln>
                  <a:noFill/>
                </a:ln>
                <a:solidFill>
                  <a:srgbClr val="75787B"/>
                </a:solidFill>
                <a:effectLst/>
                <a:uLnTx/>
                <a:uFillTx/>
                <a:latin typeface="Arial"/>
                <a:cs typeface="Arial"/>
                <a:sym typeface="Arial"/>
                <a:hlinkClick r:id="rId20"/>
              </a:rPr>
              <a:t>www.sagefoundation.com</a:t>
            </a:r>
            <a:r>
              <a:rPr kumimoji="0" lang="en-ZA" sz="1600" b="0" i="0" u="none" strike="noStrike" kern="0" cap="none" spc="0" normalizeH="0" baseline="0" noProof="0" dirty="0">
                <a:ln>
                  <a:noFill/>
                </a:ln>
                <a:solidFill>
                  <a:srgbClr val="75787B"/>
                </a:solidFill>
                <a:effectLst/>
                <a:uLnTx/>
                <a:uFillTx/>
                <a:latin typeface="Arial"/>
                <a:cs typeface="Arial"/>
                <a:sym typeface="Arial"/>
              </a:rPr>
              <a:t> Este video debe descargarse y alojarse en los canales de You Tube de Charity Partner, incrustarse en las páginas de Facebook o utilizarse en presentaciones para influenciar a personas influyentes, educadores y jóvenes como un punto de partida para la conversación. </a:t>
            </a:r>
            <a:endParaRPr kumimoji="0" lang="en-ZA" sz="1600" b="0" i="1" u="none" strike="noStrike" kern="0" cap="none" spc="0" normalizeH="0" baseline="0" noProof="0" dirty="0">
              <a:ln>
                <a:noFill/>
              </a:ln>
              <a:solidFill>
                <a:srgbClr val="75787B"/>
              </a:solidFill>
              <a:effectLst/>
              <a:uLnTx/>
              <a:uFillTx/>
              <a:latin typeface="Arial"/>
              <a:cs typeface="Arial"/>
              <a:sym typeface="Arial"/>
            </a:endParaRPr>
          </a:p>
        </p:txBody>
      </p:sp>
    </p:spTree>
    <p:extLst>
      <p:ext uri="{BB962C8B-B14F-4D97-AF65-F5344CB8AC3E}">
        <p14:creationId xmlns:p14="http://schemas.microsoft.com/office/powerpoint/2010/main" val="22815691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a:t>Apéndice</a:t>
            </a:r>
            <a:endParaRPr lang="en-GB" dirty="0"/>
          </a:p>
        </p:txBody>
      </p:sp>
    </p:spTree>
    <p:extLst>
      <p:ext uri="{BB962C8B-B14F-4D97-AF65-F5344CB8AC3E}">
        <p14:creationId xmlns:p14="http://schemas.microsoft.com/office/powerpoint/2010/main" val="33592465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2"/>
          </p:nvPr>
        </p:nvSpPr>
        <p:spPr>
          <a:xfrm>
            <a:off x="106532" y="1006252"/>
            <a:ext cx="12082293" cy="6026315"/>
          </a:xfrm>
          <a:solidFill>
            <a:schemeClr val="bg1"/>
          </a:solidFill>
        </p:spPr>
        <p:txBody>
          <a:bodyPr/>
          <a:lstStyle/>
          <a:p>
            <a:pPr marL="228600" indent="-228600" algn="l" fontAlgn="base">
              <a:buFont typeface="Wingdings" panose="05000000000000000000" pitchFamily="2" charset="2"/>
              <a:buChar char="§"/>
            </a:pPr>
            <a:r>
              <a:rPr lang="en-GB" sz="900" b="1" i="0" dirty="0">
                <a:solidFill>
                  <a:schemeClr val="tx2"/>
                </a:solidFill>
              </a:rPr>
              <a:t>Reclutamiento: </a:t>
            </a:r>
            <a:r>
              <a:rPr lang="en-GB" sz="900" i="0" dirty="0">
                <a:solidFill>
                  <a:schemeClr val="tx2"/>
                </a:solidFill>
              </a:rPr>
              <a:t>Reclutamiento de jóvenes entre 13 y 17 años para los cursos de FutureMakers en cada país. El número de asistentes reclutados debe ser ajustado para acomodar las tasas locales de deserción escolar y asegurar que 30 participantes asistan a los talleres del Día 1. Esto incluye la promoción de cada curso de FutureMakers entre grupos de jóvenes, canales juveniles alternativos y escuelas para identificar a los candidatos adecuados. Los participantes deben ser reclutados con el objetivo de atraer al menos al 50% de los asistentes para que sean mujeres en cada curso. Los participantes deben ser seleccionados de áreas o grupos que no están bien atendidos en cuanto a oportunidades, a los programas tecnológicos para identificar a los estudiantes que se beneficiarán del programa - los cuales podrían estar mal atendidos por una serie de razones: por ejemplo, por razones de género, origen étnico o circunstancias socioeconómicas. Los participantes no deben ser aquellos que ya tienen un acceso regular y preparado a oportunidades similares a través</a:t>
            </a:r>
            <a:r>
              <a:rPr lang="en-GB" sz="900" i="0" dirty="0" err="1">
                <a:solidFill>
                  <a:schemeClr val="tx2"/>
                </a:solidFill>
              </a:rPr>
              <a:t>, por ejemplo, de la</a:t>
            </a:r>
            <a:r>
              <a:rPr lang="en-GB" sz="900" i="0" dirty="0">
                <a:solidFill>
                  <a:schemeClr val="tx2"/>
                </a:solidFill>
              </a:rPr>
              <a:t> asistencia regular a los clubes de codificación. </a:t>
            </a:r>
          </a:p>
          <a:p>
            <a:pPr marL="228600" indent="-228600" algn="l" fontAlgn="base">
              <a:buFont typeface="Wingdings" panose="05000000000000000000" pitchFamily="2" charset="2"/>
              <a:buChar char="§"/>
            </a:pPr>
            <a:r>
              <a:rPr lang="en-GB" sz="900" b="1" i="0" dirty="0">
                <a:solidFill>
                  <a:schemeClr val="tx2"/>
                </a:solidFill>
              </a:rPr>
              <a:t>Aplicación y evaluación: </a:t>
            </a:r>
            <a:r>
              <a:rPr lang="en-GB" sz="900" i="0" dirty="0">
                <a:solidFill>
                  <a:schemeClr val="tx2"/>
                </a:solidFill>
              </a:rPr>
              <a:t>Sage tiene derecho a utilizar los datos recopilados sobre los jóvenes para mantenerse en contacto y promover nuevas oportunidades de aprendizaje. El proceso de solicitud debe incluir un ejercicio de evaluación que establezca un nivel básico de conocimientos para poder participar activamente en el curso (esto puede variar según la región dependiendo de las áreas que se hayan introducido en la escuela o en los grupos de jóvenes). </a:t>
            </a:r>
            <a:r>
              <a:rPr lang="en-GB" sz="900" b="1" i="0" dirty="0">
                <a:solidFill>
                  <a:schemeClr val="tx2"/>
                </a:solidFill>
              </a:rPr>
              <a:t>Este nivel de referencia debe ser acordado con AI for Good and Sage Foundation antes de enviar la evaluación. </a:t>
            </a:r>
            <a:r>
              <a:rPr lang="en-GB" sz="900" i="0" dirty="0">
                <a:solidFill>
                  <a:schemeClr val="tx2"/>
                </a:solidFill>
              </a:rPr>
              <a:t>El proceso de evaluación debería iterarse después de cada evento para asegurar que se dirija al nivel adecuado de conocimiento.</a:t>
            </a:r>
            <a:endParaRPr lang="en-US" sz="900" i="0" dirty="0">
              <a:solidFill>
                <a:schemeClr val="tx2"/>
              </a:solidFill>
            </a:endParaRPr>
          </a:p>
          <a:p>
            <a:pPr marL="171450" indent="-171450" algn="l" fontAlgn="base">
              <a:buFont typeface="Wingdings" panose="05000000000000000000" pitchFamily="2" charset="2"/>
              <a:buChar char="§"/>
            </a:pPr>
            <a:r>
              <a:rPr lang="en-GB" sz="900" b="1" i="0" dirty="0">
                <a:solidFill>
                  <a:schemeClr val="tx2"/>
                </a:solidFill>
              </a:rPr>
              <a:t>Ubicación y comida: </a:t>
            </a:r>
            <a:r>
              <a:rPr lang="en-GB" sz="900" i="0" dirty="0">
                <a:solidFill>
                  <a:schemeClr val="tx2"/>
                </a:solidFill>
              </a:rPr>
              <a:t>Buscar, desarrollar y gestionar toda la logística (incluyendo la provisión de refrescos y catering, que incluye agua disponible durante todo el día, un aperitivo de bienvenida (</a:t>
            </a:r>
            <a:r>
              <a:rPr lang="en-GB" sz="900" i="0" dirty="0" err="1">
                <a:solidFill>
                  <a:schemeClr val="tx2"/>
                </a:solidFill>
              </a:rPr>
              <a:t>por ejemplo,</a:t>
            </a:r>
            <a:r>
              <a:rPr lang="en-GB" sz="900" i="0" dirty="0">
                <a:solidFill>
                  <a:schemeClr val="tx2"/>
                </a:solidFill>
              </a:rPr>
              <a:t> fruta o panecillo), una comida caliente o almuerzo con sándwich para cada asistente junto con bebidas) y la gestión de eventos para cada curso de FutureMakers en cada país respectivo, trabajando con Sage para garantizar que cada lugar cumple con las especificaciones necesarias para inspirar el aprendizaje con el entorno y las instalaciones adecuadas. Las sedes también deben contar con todos los seguros necesarios para el funcionamiento de FutureMakers. Gestionar los formularios de cesión de modelos para permisos fotográficos y de uso de datos de menores en sistemas propios.</a:t>
            </a:r>
            <a:endParaRPr lang="en-US" sz="900" i="0" dirty="0">
              <a:solidFill>
                <a:schemeClr val="tx2"/>
              </a:solidFill>
            </a:endParaRPr>
          </a:p>
          <a:p>
            <a:pPr marL="171450" indent="-171450" algn="l" fontAlgn="base">
              <a:buFont typeface="Wingdings" panose="05000000000000000000" pitchFamily="2" charset="2"/>
              <a:buChar char="§"/>
            </a:pPr>
            <a:r>
              <a:rPr lang="en-GB" sz="900" b="1" i="0" dirty="0">
                <a:solidFill>
                  <a:schemeClr val="tx2"/>
                </a:solidFill>
              </a:rPr>
              <a:t>Comunicación: </a:t>
            </a:r>
            <a:r>
              <a:rPr lang="en-GB" sz="900" i="0" dirty="0">
                <a:solidFill>
                  <a:schemeClr val="tx2"/>
                </a:solidFill>
              </a:rPr>
              <a:t>Gestionar la relación y toda la comunicación de FutureMakers con las escuelas/grupos de jóvenes, padres/cuidadores y jóvenes a través de un sistema CRM de eventos online. Las comunicaciones deben ser claras, regulares y proporcionar respuestas oportunas a las preguntas de los participantes. Las comunicaciones deben incluir: comunicaciones de promoción y reclutamiento, instrucciones previas, agradecimientos por asistir e instrucciones para continuar el trabajo que comenzaron como parte del día 1, comunicación a los participantes exitosos desde el día 1 de que son invitados al día 2, comunicación a los participantes no exitosos desde el día 1.</a:t>
            </a:r>
            <a:endParaRPr lang="en-US" sz="900" i="0" dirty="0">
              <a:solidFill>
                <a:schemeClr val="tx2"/>
              </a:solidFill>
            </a:endParaRPr>
          </a:p>
          <a:p>
            <a:pPr marL="171450" indent="-171450" algn="l" fontAlgn="base">
              <a:buFont typeface="Wingdings" panose="05000000000000000000" pitchFamily="2" charset="2"/>
              <a:buChar char="§"/>
            </a:pPr>
            <a:r>
              <a:rPr lang="en-GB" sz="900" b="1" i="0" dirty="0">
                <a:solidFill>
                  <a:schemeClr val="tx2"/>
                </a:solidFill>
              </a:rPr>
              <a:t>Entrenadores</a:t>
            </a:r>
            <a:r>
              <a:rPr lang="en-GB" sz="900" i="0" dirty="0">
                <a:solidFill>
                  <a:schemeClr val="tx2"/>
                </a:solidFill>
              </a:rPr>
              <a:t>: Proporcionar formadores y mentores que impartirán la formación de FutureMakers en persona en todos los eventos de cada país. Los capacitadores y mentores deberán estar disponibles para un programa de capacitación y evaluación antes de la primera entrega para asegurar que estén capacitados para impartir el curso FutureMakers y que sean prácticamente mentores de los jóvenes que asistan después de que se hayan llevado a cabo los eventos. Los capacitadores deben tener un historial de impartir capacitación de naturaleza similar con anterioridad y deben ser capaces de conectarse con niños de entre 13 y 17 años de edad en un ambiente de aprendizaje dinámico y divertido. AI for Good and Sage Foundation requerirá una práctica impartida por el instructor antes de la primera sesión para evaluar la idoneidad.</a:t>
            </a:r>
            <a:endParaRPr lang="en-US" sz="900" i="0" dirty="0">
              <a:solidFill>
                <a:schemeClr val="tx2"/>
              </a:solidFill>
            </a:endParaRPr>
          </a:p>
          <a:p>
            <a:pPr marL="171450" indent="-171450" algn="l" fontAlgn="base">
              <a:buFont typeface="Wingdings" panose="05000000000000000000" pitchFamily="2" charset="2"/>
              <a:buChar char="§"/>
            </a:pPr>
            <a:r>
              <a:rPr lang="en-GB" sz="900" b="1" i="0" dirty="0">
                <a:solidFill>
                  <a:schemeClr val="tx2"/>
                </a:solidFill>
              </a:rPr>
              <a:t>Evaluación diaria: </a:t>
            </a:r>
            <a:r>
              <a:rPr lang="en-GB" sz="900" i="0" dirty="0">
                <a:solidFill>
                  <a:schemeClr val="tx2"/>
                </a:solidFill>
              </a:rPr>
              <a:t>Gestionar el proceso de evaluación entre la Sesión 1 y la Sesión 2 - crear un proceso de evaluación que se utilizará durante el día 1 para establecer qué participantes serán invitados a volver a participar en el Día 2, y a qué participantes del Día 2 se les darán más oportunidades a través del aprendizaje en línea y la tutoría.</a:t>
            </a:r>
            <a:endParaRPr lang="en-US" sz="900" i="0" dirty="0">
              <a:solidFill>
                <a:schemeClr val="tx2"/>
              </a:solidFill>
            </a:endParaRPr>
          </a:p>
          <a:p>
            <a:pPr marL="171450" indent="-171450" algn="l" fontAlgn="base">
              <a:buFont typeface="Wingdings" panose="05000000000000000000" pitchFamily="2" charset="2"/>
              <a:buChar char="§"/>
            </a:pPr>
            <a:r>
              <a:rPr lang="en-GB" sz="900" b="1" i="0" dirty="0">
                <a:solidFill>
                  <a:schemeClr val="tx2"/>
                </a:solidFill>
              </a:rPr>
              <a:t>Asistencia y retroalimentación: </a:t>
            </a:r>
            <a:r>
              <a:rPr lang="en-GB" sz="900" i="0" dirty="0">
                <a:solidFill>
                  <a:schemeClr val="tx2"/>
                </a:solidFill>
              </a:rPr>
              <a:t>Realice un seguimiento de la asistencia de los participantes durante el día y durante/después del evento, gestione y recopile información en formato digital de todas las escuelas/grupos de jóvenes, padres/cuidadores y jóvenes que asisten a FutureMakers, informando a Sage de todos los datos necesarios para tomar decisiones informadas con respecto al desarrollo del programa en un plazo de 2 semanas a partir de la finalización del día del curso. El formato del formulario de retroalimentación debe ser aprobado previamente por Sage antes de ser enviado a los participantes, pero debe incluir como mínimo: métricas numéricas sobre el formato del día, relevancia del contenido, mejora del conocimiento de la asistencia, citas cualitativas sobre lo que salió bien y lo que podría haber sido mejor.</a:t>
            </a:r>
            <a:endParaRPr lang="en-US" sz="900" i="0" dirty="0">
              <a:solidFill>
                <a:schemeClr val="tx2"/>
              </a:solidFill>
            </a:endParaRPr>
          </a:p>
          <a:p>
            <a:pPr marL="171450" indent="-171450" algn="l" fontAlgn="base">
              <a:buFont typeface="Wingdings" panose="05000000000000000000" pitchFamily="2" charset="2"/>
              <a:buChar char="§"/>
            </a:pPr>
            <a:r>
              <a:rPr lang="en-GB" sz="900" b="1" i="0" dirty="0">
                <a:solidFill>
                  <a:schemeClr val="tx2"/>
                </a:solidFill>
              </a:rPr>
              <a:t>Salvaguarda</a:t>
            </a:r>
            <a:r>
              <a:rPr lang="en-GB" sz="900" i="0" dirty="0">
                <a:solidFill>
                  <a:schemeClr val="tx2"/>
                </a:solidFill>
              </a:rPr>
              <a:t>: Gestionar y adherirse a las directrices de Sage para la protección de los jóvenes durante los eventos FutureMakers, así como a cualquier legislación específica de cada país en relación con el trabajo con los jóvenes. Compartir la política de protección de la propia organización como parte de la firma del contrato.</a:t>
            </a:r>
            <a:endParaRPr lang="en-US" sz="900" i="0" dirty="0">
              <a:solidFill>
                <a:schemeClr val="tx2"/>
              </a:solidFill>
            </a:endParaRPr>
          </a:p>
          <a:p>
            <a:pPr marL="171450" indent="-171450" algn="l" fontAlgn="base">
              <a:buFont typeface="Wingdings" panose="05000000000000000000" pitchFamily="2" charset="2"/>
              <a:buChar char="§"/>
            </a:pPr>
            <a:r>
              <a:rPr lang="en-GB" sz="900" b="1" i="0" dirty="0">
                <a:solidFill>
                  <a:schemeClr val="tx2"/>
                </a:solidFill>
              </a:rPr>
              <a:t>Resultados: </a:t>
            </a:r>
            <a:r>
              <a:rPr lang="en-GB" sz="900" i="0" dirty="0">
                <a:solidFill>
                  <a:schemeClr val="tx2"/>
                </a:solidFill>
              </a:rPr>
              <a:t>Asista a una sesión de retroalimentación después de cada entrega de un día del programa dando retroalimentación cualitativa a Sage sobre lo que funcionó bien y lo que necesita ser mejorado para la próxima vez. Entregar las mejoras discutidas y acordadas durante la sesión de retroalimentación a tiempo para la siguiente iteración del programa.</a:t>
            </a:r>
            <a:endParaRPr lang="en-US" sz="900" i="0" dirty="0">
              <a:solidFill>
                <a:schemeClr val="tx2"/>
              </a:solidFill>
            </a:endParaRPr>
          </a:p>
          <a:p>
            <a:pPr algn="l"/>
            <a:r>
              <a:rPr lang="en-GB" sz="900" i="0" dirty="0"/>
              <a:t> </a:t>
            </a:r>
            <a:endParaRPr lang="en-US" sz="900" i="0" dirty="0"/>
          </a:p>
          <a:p>
            <a:pPr algn="l"/>
            <a:endParaRPr lang="en-GB" sz="900" i="0" dirty="0"/>
          </a:p>
          <a:p>
            <a:pPr algn="l"/>
            <a:endParaRPr lang="en-GB" sz="900" i="0" dirty="0"/>
          </a:p>
        </p:txBody>
      </p:sp>
      <p:sp>
        <p:nvSpPr>
          <p:cNvPr id="13" name="TextBox 12">
            <a:extLst>
              <a:ext uri="{FF2B5EF4-FFF2-40B4-BE49-F238E27FC236}">
                <a16:creationId xmlns:a16="http://schemas.microsoft.com/office/drawing/2014/main" id="{6A07D161-E5FB-4672-9AC1-E65DC1FF6183}"/>
              </a:ext>
            </a:extLst>
          </p:cNvPr>
          <p:cNvSpPr txBox="1"/>
          <p:nvPr/>
        </p:nvSpPr>
        <p:spPr>
          <a:xfrm>
            <a:off x="198418" y="400798"/>
            <a:ext cx="7233159" cy="430887"/>
          </a:xfrm>
          <a:prstGeom prst="rect">
            <a:avLst/>
          </a:prstGeom>
          <a:noFill/>
        </p:spPr>
        <p:txBody>
          <a:bodyPr wrap="square" rtlCol="0">
            <a:spAutoFit/>
          </a:bodyPr>
          <a:lstStyle/>
          <a:p>
            <a:pPr algn="l"/>
            <a:r>
              <a:rPr lang="en-US" sz="2200" i="0" dirty="0">
                <a:solidFill>
                  <a:schemeClr val="accent1"/>
                </a:solidFill>
                <a:latin typeface="Arial"/>
                <a:cs typeface="Arial"/>
              </a:rPr>
              <a:t>Apéndice I: </a:t>
            </a:r>
            <a:r>
              <a:rPr lang="en-US" sz="2200" i="0" u="sng" dirty="0">
                <a:solidFill>
                  <a:schemeClr val="tx2"/>
                </a:solidFill>
                <a:latin typeface="Arial"/>
                <a:cs typeface="Arial"/>
              </a:rPr>
              <a:t>Roles y </a:t>
            </a:r>
            <a:r>
              <a:rPr lang="en-US" sz="2200" i="0" u="sng" dirty="0" err="1" smtClean="0">
                <a:solidFill>
                  <a:schemeClr val="tx2"/>
                </a:solidFill>
                <a:latin typeface="Arial"/>
                <a:cs typeface="Arial"/>
              </a:rPr>
              <a:t>responsabilidades</a:t>
            </a:r>
            <a:r>
              <a:rPr lang="en-US" sz="2200" i="0" u="sng" dirty="0" smtClean="0">
                <a:solidFill>
                  <a:schemeClr val="tx2"/>
                </a:solidFill>
                <a:latin typeface="Arial"/>
                <a:cs typeface="Arial"/>
              </a:rPr>
              <a:t> </a:t>
            </a:r>
            <a:r>
              <a:rPr lang="en-US" sz="2200" i="0" u="sng" dirty="0">
                <a:solidFill>
                  <a:schemeClr val="tx2"/>
                </a:solidFill>
                <a:latin typeface="Arial"/>
                <a:cs typeface="Arial"/>
              </a:rPr>
              <a:t>de </a:t>
            </a:r>
            <a:r>
              <a:rPr lang="en-US" sz="2200" i="0" u="sng" dirty="0" smtClean="0">
                <a:solidFill>
                  <a:schemeClr val="tx2"/>
                </a:solidFill>
                <a:latin typeface="Arial"/>
                <a:cs typeface="Arial"/>
              </a:rPr>
              <a:t>la </a:t>
            </a:r>
            <a:r>
              <a:rPr lang="en-US" sz="2200" i="0" u="sng" dirty="0" err="1" smtClean="0">
                <a:solidFill>
                  <a:schemeClr val="tx2"/>
                </a:solidFill>
                <a:latin typeface="Arial"/>
                <a:cs typeface="Arial"/>
              </a:rPr>
              <a:t>entidad</a:t>
            </a:r>
            <a:endParaRPr lang="en-US" sz="2200" i="0" u="sng" dirty="0">
              <a:solidFill>
                <a:schemeClr val="tx2"/>
              </a:solidFill>
              <a:latin typeface="Arial"/>
              <a:cs typeface="Arial"/>
            </a:endParaRPr>
          </a:p>
        </p:txBody>
      </p:sp>
    </p:spTree>
    <p:extLst>
      <p:ext uri="{BB962C8B-B14F-4D97-AF65-F5344CB8AC3E}">
        <p14:creationId xmlns:p14="http://schemas.microsoft.com/office/powerpoint/2010/main" val="8021021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2"/>
          </p:nvPr>
        </p:nvSpPr>
        <p:spPr>
          <a:xfrm>
            <a:off x="272787" y="840410"/>
            <a:ext cx="11589475" cy="5278169"/>
          </a:xfrm>
          <a:solidFill>
            <a:schemeClr val="bg1"/>
          </a:solidFill>
        </p:spPr>
        <p:txBody>
          <a:bodyPr/>
          <a:lstStyle/>
          <a:p>
            <a:pPr>
              <a:spcBef>
                <a:spcPts val="0"/>
              </a:spcBef>
            </a:pPr>
            <a:r>
              <a:rPr lang="en-GB" sz="900" b="1" i="0" dirty="0">
                <a:solidFill>
                  <a:schemeClr val="tx2"/>
                </a:solidFill>
              </a:rPr>
              <a:t> </a:t>
            </a:r>
          </a:p>
          <a:p>
            <a:pPr>
              <a:spcBef>
                <a:spcPts val="0"/>
              </a:spcBef>
            </a:pPr>
            <a:r>
              <a:rPr lang="en-US" sz="1100" b="1" i="0" dirty="0">
                <a:solidFill>
                  <a:schemeClr val="tx2"/>
                </a:solidFill>
              </a:rPr>
              <a:t>La Fundación Sage cree que un niño, joven o persona vulnerable nunca debe experimentar abuso de ningún tipo. Tenemos la responsabilidad de promover</a:t>
            </a:r>
          </a:p>
          <a:p>
            <a:pPr>
              <a:spcBef>
                <a:spcPts val="0"/>
              </a:spcBef>
            </a:pPr>
            <a:r>
              <a:rPr lang="en-US" sz="1100" b="1" i="0" dirty="0">
                <a:solidFill>
                  <a:schemeClr val="tx2"/>
                </a:solidFill>
              </a:rPr>
              <a:t> el bienestar de todos los niños, jóvenes y personas vulnerables y mantenerlos seguros dentro de nuestros programas y nuestras asociaciones.</a:t>
            </a:r>
          </a:p>
          <a:p>
            <a:pPr>
              <a:spcBef>
                <a:spcPts val="0"/>
              </a:spcBef>
            </a:pPr>
            <a:endParaRPr lang="en-US" sz="1100" i="0" dirty="0">
              <a:solidFill>
                <a:schemeClr val="accent1"/>
              </a:solidFill>
            </a:endParaRPr>
          </a:p>
          <a:p>
            <a:pPr algn="l">
              <a:spcBef>
                <a:spcPts val="0"/>
              </a:spcBef>
            </a:pPr>
            <a:r>
              <a:rPr lang="en-US" sz="1100" i="0" dirty="0"/>
              <a:t>Estas pautas se aplican a todos los Socios de Caridad Estratégica de la Fundación Sage que ofrecen el programa Sage </a:t>
            </a:r>
            <a:r>
              <a:rPr lang="en-US" sz="1100" i="0" dirty="0" err="1"/>
              <a:t>FutureMakers</a:t>
            </a:r>
            <a:r>
              <a:rPr lang="en-US" sz="1100" i="0" dirty="0"/>
              <a:t> durante 2019 / 2020. Se aplica a todo el personal, incluidos los gerentes superiores y la junta, el personal remunerado, los voluntarios y los trabajadores de sesión, el personal de la agencia, los estudiantes o cualquier persona que trabaje en nombre de la Fundación Sage en el Programa Sage </a:t>
            </a:r>
            <a:r>
              <a:rPr lang="en-US" sz="1100" i="0" dirty="0" err="1"/>
              <a:t>FutureMakers</a:t>
            </a:r>
            <a:r>
              <a:rPr lang="en-US" sz="1100" i="0" dirty="0"/>
              <a:t>.</a:t>
            </a:r>
          </a:p>
          <a:p>
            <a:pPr algn="l">
              <a:spcBef>
                <a:spcPts val="0"/>
              </a:spcBef>
            </a:pPr>
            <a:r>
              <a:rPr lang="en-US" sz="1100" b="1" i="0" u="sng" dirty="0"/>
              <a:t>Propósito de la política</a:t>
            </a:r>
          </a:p>
          <a:p>
            <a:pPr algn="l">
              <a:spcBef>
                <a:spcPts val="0"/>
              </a:spcBef>
            </a:pPr>
            <a:r>
              <a:rPr lang="en-US" sz="1100" b="1" i="0" dirty="0"/>
              <a:t>- Proteger a los niños, jóvenes y personas vulnerables que reciben capacitación e interacción de los socios caritativos estratégicos de la Fundación Sage.</a:t>
            </a:r>
          </a:p>
          <a:p>
            <a:pPr algn="l">
              <a:spcBef>
                <a:spcPts val="0"/>
              </a:spcBef>
            </a:pPr>
            <a:r>
              <a:rPr lang="en-US" sz="1100" b="1" i="0" dirty="0"/>
              <a:t>- Proporcionar al personal y a los voluntarios los principios generales que guían nuestro enfoque de la salvaguardia y la protección de la infancia.</a:t>
            </a:r>
          </a:p>
          <a:p>
            <a:pPr algn="l">
              <a:spcBef>
                <a:spcPts val="0"/>
              </a:spcBef>
            </a:pPr>
            <a:r>
              <a:rPr lang="en-US" sz="1100" i="0" dirty="0"/>
              <a:t>Reconocemos eso:</a:t>
            </a:r>
          </a:p>
          <a:p>
            <a:pPr algn="l">
              <a:spcBef>
                <a:spcPts val="0"/>
              </a:spcBef>
            </a:pPr>
            <a:r>
              <a:rPr lang="en-US" sz="1100" i="0" dirty="0"/>
              <a:t>- El bienestar del niño es primordial, tal como se consagra en la Ley del menor de 1989.</a:t>
            </a:r>
          </a:p>
          <a:p>
            <a:pPr algn="l">
              <a:spcBef>
                <a:spcPts val="0"/>
              </a:spcBef>
            </a:pPr>
            <a:r>
              <a:rPr lang="en-US" sz="1100" i="0" dirty="0"/>
              <a:t>- Todos los niños, independientemente de su edad, discapacidad, género, herencia racial, creencia religiosa, orientación sexual o identidad, tienen derecho a igual protección contra todo tipo de daño o abuso. Trataremos de mantener a salvo a los niños, los jóvenes y las personas vulnerables:</a:t>
            </a:r>
          </a:p>
          <a:p>
            <a:pPr lvl="2">
              <a:spcBef>
                <a:spcPts val="0"/>
              </a:spcBef>
            </a:pPr>
            <a:r>
              <a:rPr lang="en-US" sz="1100" i="0" dirty="0">
                <a:solidFill>
                  <a:schemeClr val="tx2"/>
                </a:solidFill>
              </a:rPr>
              <a:t>valorándolos, escuchándolos y respetándolos.</a:t>
            </a:r>
          </a:p>
          <a:p>
            <a:pPr lvl="2">
              <a:spcBef>
                <a:spcPts val="0"/>
              </a:spcBef>
            </a:pPr>
            <a:r>
              <a:rPr lang="en-US" sz="1100" i="0" dirty="0">
                <a:solidFill>
                  <a:schemeClr val="tx2"/>
                </a:solidFill>
              </a:rPr>
              <a:t>adoptar prácticas de protección y salvaguardia de la infancia mediante procedimientos y un código de conducta para el personal y los voluntarios.</a:t>
            </a:r>
          </a:p>
          <a:p>
            <a:pPr lvl="2">
              <a:spcBef>
                <a:spcPts val="0"/>
              </a:spcBef>
            </a:pPr>
            <a:r>
              <a:rPr lang="en-US" sz="1100" i="0" dirty="0">
                <a:solidFill>
                  <a:schemeClr val="tx2"/>
                </a:solidFill>
              </a:rPr>
              <a:t>proporcionar una gestión eficaz al personal y a los voluntarios mediante medidas de supervisión, apoyo, formación y garantía de calidad.</a:t>
            </a:r>
          </a:p>
          <a:p>
            <a:pPr lvl="2">
              <a:spcBef>
                <a:spcPts val="0"/>
              </a:spcBef>
            </a:pPr>
            <a:r>
              <a:rPr lang="en-US" sz="1100" i="0" dirty="0">
                <a:solidFill>
                  <a:schemeClr val="tx2"/>
                </a:solidFill>
              </a:rPr>
              <a:t>reclutar personal y voluntarios de manera segura, asegurando que se realicen todos los controles necesarios.</a:t>
            </a:r>
          </a:p>
          <a:p>
            <a:pPr lvl="2">
              <a:spcBef>
                <a:spcPts val="0"/>
              </a:spcBef>
            </a:pPr>
            <a:r>
              <a:rPr lang="en-US" sz="1100" i="0" dirty="0">
                <a:solidFill>
                  <a:schemeClr val="tx2"/>
                </a:solidFill>
              </a:rPr>
              <a:t>registrar y almacenar la información de forma profesional y segura.</a:t>
            </a:r>
          </a:p>
          <a:p>
            <a:pPr lvl="2">
              <a:spcBef>
                <a:spcPts val="0"/>
              </a:spcBef>
            </a:pPr>
            <a:r>
              <a:rPr lang="en-US" sz="1100" i="0" dirty="0">
                <a:solidFill>
                  <a:schemeClr val="tx2"/>
                </a:solidFill>
              </a:rPr>
              <a:t>utilizar nuestros procedimientos de salvaguardia para compartir las preocupaciones y la información pertinente con los organismos que necesitan saber, e involucrar adecuadamente a los niños, los jóvenes y las personas vulnerables.</a:t>
            </a:r>
          </a:p>
          <a:p>
            <a:pPr lvl="2">
              <a:spcBef>
                <a:spcPts val="0"/>
              </a:spcBef>
            </a:pPr>
            <a:r>
              <a:rPr lang="en-US" sz="1100" i="0" dirty="0">
                <a:solidFill>
                  <a:schemeClr val="tx2"/>
                </a:solidFill>
              </a:rPr>
              <a:t>utilizar nuestros procedimientos para gestionar adecuadamente cualquier acusación contra el personal y los voluntarios</a:t>
            </a:r>
          </a:p>
          <a:p>
            <a:pPr lvl="2">
              <a:spcBef>
                <a:spcPts val="0"/>
              </a:spcBef>
            </a:pPr>
            <a:r>
              <a:rPr lang="en-US" sz="1100" i="0" dirty="0">
                <a:solidFill>
                  <a:schemeClr val="tx2"/>
                </a:solidFill>
              </a:rPr>
              <a:t>crear y mantener un ambiente anti-intimidación y lidiar efectivamente con cualquier intimidación que surja.</a:t>
            </a:r>
          </a:p>
          <a:p>
            <a:pPr lvl="2">
              <a:spcBef>
                <a:spcPts val="0"/>
              </a:spcBef>
            </a:pPr>
            <a:r>
              <a:rPr lang="en-US" sz="1100" i="0" dirty="0">
                <a:solidFill>
                  <a:schemeClr val="tx2"/>
                </a:solidFill>
              </a:rPr>
              <a:t>garantizar que proporcionamos un entorno físico seguro para nuestros niños, jóvenes y vulnerables</a:t>
            </a:r>
          </a:p>
          <a:p>
            <a:pPr lvl="2">
              <a:spcBef>
                <a:spcPts val="0"/>
              </a:spcBef>
            </a:pPr>
            <a:r>
              <a:rPr lang="en-US" sz="1100" i="0" dirty="0">
                <a:solidFill>
                  <a:schemeClr val="tx2"/>
                </a:solidFill>
              </a:rPr>
              <a:t>personas, personal y voluntarios, aplicando medidas de salud y seguridad de acuerdo con la ley y las directrices reglamentarias.</a:t>
            </a:r>
          </a:p>
          <a:p>
            <a:pPr algn="l">
              <a:spcBef>
                <a:spcPts val="0"/>
              </a:spcBef>
            </a:pPr>
            <a:endParaRPr lang="en-US" sz="900" i="0" dirty="0"/>
          </a:p>
          <a:p>
            <a:pPr algn="l">
              <a:spcBef>
                <a:spcPts val="0"/>
              </a:spcBef>
            </a:pPr>
            <a:r>
              <a:rPr lang="en-US" sz="900" i="0" dirty="0"/>
              <a:t>2.1. Marco jurídico</a:t>
            </a:r>
          </a:p>
          <a:p>
            <a:pPr algn="l">
              <a:spcBef>
                <a:spcPts val="0"/>
              </a:spcBef>
            </a:pPr>
            <a:r>
              <a:rPr lang="en-US" sz="900" i="0" dirty="0"/>
              <a:t>Esta política se ha elaborado sobre la base de la legislación y la orientación del Reino Unido que tiene por objeto proteger a los niños, a saber: Ley del menor de 1989, Convención Unida sobre los Derechos del Niño de 1991, Ley de protección de datos de 1998, Ley de derechos humanos de 1998, Ley de delitos sexuales de 2003, Ley del menor de 2004, Ley de protección de grupos vulnerables de 2006, Ley de protección de las libertades de 2012, Ley de niños y familias de 2014, Código de prácticas sobre necesidades educativas especiales y discapacidad (SEND): Gobierno de Su Majestad 2015, Intercambio de información: Asesoramiento a los profesionales que prestan servicios de protección a los niños, los jóvenes, los padres y los cuidadores; HM Government 2015, Working together to safeguarding children: a guide to inter-agency working to safeguard and promote the welfare of children; HM Government 2015, Revised Prevent Duty Guidance: for England and Wales on the duty in the Counter-Terrorism and Security Act 2015 to have due regard to the need to prevent people from being drawn into terrorism</a:t>
            </a:r>
          </a:p>
          <a:p>
            <a:pPr algn="l">
              <a:spcBef>
                <a:spcPts val="0"/>
              </a:spcBef>
            </a:pPr>
            <a:r>
              <a:rPr lang="en-US" sz="900" i="0" dirty="0"/>
              <a:t>Estas directrices deben leerse y aplicarse junto con los Socios Estratégicos de Beneficencia que entregan la propia política de Protección Infantil del Programa Sage </a:t>
            </a:r>
            <a:r>
              <a:rPr lang="en-US" sz="900" i="0" dirty="0" err="1"/>
              <a:t>FutureMakers</a:t>
            </a:r>
            <a:r>
              <a:rPr lang="en-US" sz="900" i="0" dirty="0"/>
              <a:t> y las políticas y procedimientos sobre Salud y Seguridad, incluyendo;- ● Procedimiento de Incendios ● Primeros Auxilios ● Entorno de Trabajo Positivo ●</a:t>
            </a:r>
            <a:endParaRPr lang="en-GB" sz="900" i="0" dirty="0"/>
          </a:p>
        </p:txBody>
      </p:sp>
      <p:sp>
        <p:nvSpPr>
          <p:cNvPr id="13" name="TextBox 12">
            <a:extLst>
              <a:ext uri="{FF2B5EF4-FFF2-40B4-BE49-F238E27FC236}">
                <a16:creationId xmlns:a16="http://schemas.microsoft.com/office/drawing/2014/main" id="{6A07D161-E5FB-4672-9AC1-E65DC1FF6183}"/>
              </a:ext>
            </a:extLst>
          </p:cNvPr>
          <p:cNvSpPr txBox="1"/>
          <p:nvPr/>
        </p:nvSpPr>
        <p:spPr>
          <a:xfrm>
            <a:off x="198419" y="400798"/>
            <a:ext cx="6282280" cy="430887"/>
          </a:xfrm>
          <a:prstGeom prst="rect">
            <a:avLst/>
          </a:prstGeom>
          <a:noFill/>
        </p:spPr>
        <p:txBody>
          <a:bodyPr wrap="square" rtlCol="0">
            <a:spAutoFit/>
          </a:bodyPr>
          <a:lstStyle/>
          <a:p>
            <a:pPr algn="l"/>
            <a:r>
              <a:rPr lang="en-US" sz="2200" i="0" dirty="0">
                <a:solidFill>
                  <a:schemeClr val="accent1"/>
                </a:solidFill>
                <a:latin typeface="Arial"/>
                <a:cs typeface="Arial"/>
              </a:rPr>
              <a:t>Apéndice II: </a:t>
            </a:r>
            <a:r>
              <a:rPr lang="en-US" sz="2200" i="0" u="sng" dirty="0">
                <a:solidFill>
                  <a:schemeClr val="tx2"/>
                </a:solidFill>
                <a:latin typeface="Arial"/>
                <a:cs typeface="Arial"/>
              </a:rPr>
              <a:t>Política de</a:t>
            </a:r>
            <a:r>
              <a:rPr lang="en-US" sz="2200" i="0" u="sng" dirty="0" err="1">
                <a:solidFill>
                  <a:schemeClr val="tx2"/>
                </a:solidFill>
                <a:latin typeface="Arial"/>
                <a:cs typeface="Arial"/>
              </a:rPr>
              <a:t> salvaguardia de</a:t>
            </a:r>
            <a:r>
              <a:rPr lang="en-US" sz="2200" i="0" u="sng" dirty="0">
                <a:solidFill>
                  <a:schemeClr val="tx2"/>
                </a:solidFill>
                <a:latin typeface="Arial"/>
                <a:cs typeface="Arial"/>
              </a:rPr>
              <a:t> Sage</a:t>
            </a:r>
          </a:p>
        </p:txBody>
      </p:sp>
      <p:cxnSp>
        <p:nvCxnSpPr>
          <p:cNvPr id="3" name="Straight Connector 2">
            <a:extLst>
              <a:ext uri="{FF2B5EF4-FFF2-40B4-BE49-F238E27FC236}">
                <a16:creationId xmlns:a16="http://schemas.microsoft.com/office/drawing/2014/main" id="{0C53AF1B-D111-4FFD-9035-C72C9B3C45FA}"/>
              </a:ext>
            </a:extLst>
          </p:cNvPr>
          <p:cNvCxnSpPr/>
          <p:nvPr/>
        </p:nvCxnSpPr>
        <p:spPr>
          <a:xfrm>
            <a:off x="861134" y="1340528"/>
            <a:ext cx="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42B58C0-3A91-474F-83FF-B4C4CF7690AB}"/>
              </a:ext>
            </a:extLst>
          </p:cNvPr>
          <p:cNvCxnSpPr/>
          <p:nvPr/>
        </p:nvCxnSpPr>
        <p:spPr>
          <a:xfrm>
            <a:off x="1819922" y="1426562"/>
            <a:ext cx="8637973" cy="0"/>
          </a:xfrm>
          <a:prstGeom prst="line">
            <a:avLst/>
          </a:prstGeom>
          <a:ln>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370056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11">
            <a:extLst>
              <a:ext uri="{FF2B5EF4-FFF2-40B4-BE49-F238E27FC236}">
                <a16:creationId xmlns:a16="http://schemas.microsoft.com/office/drawing/2014/main" id="{87A8BF65-2535-4958-BA62-5C73831DBBC6}"/>
              </a:ext>
            </a:extLst>
          </p:cNvPr>
          <p:cNvSpPr txBox="1">
            <a:spLocks/>
          </p:cNvSpPr>
          <p:nvPr/>
        </p:nvSpPr>
        <p:spPr>
          <a:xfrm>
            <a:off x="6315274" y="1654025"/>
            <a:ext cx="5306654" cy="3963130"/>
          </a:xfrm>
          <a:prstGeom prst="rect">
            <a:avLst/>
          </a:prstGeom>
          <a:effectLst>
            <a:outerShdw blurRad="76200" dir="13500000" sy="23000" kx="1200000" algn="br" rotWithShape="0">
              <a:prstClr val="black">
                <a:alpha val="20000"/>
              </a:prstClr>
            </a:outerShdw>
          </a:effectLst>
        </p:spPr>
        <p:txBody>
          <a:bodyPr/>
          <a:lstStyle>
            <a:lvl1pPr marL="0" indent="0" algn="l" defTabSz="228554" rtl="0" eaLnBrk="1" latinLnBrk="0" hangingPunct="1">
              <a:spcBef>
                <a:spcPts val="1200"/>
              </a:spcBef>
              <a:buFont typeface="Arial"/>
              <a:buNone/>
              <a:defRPr sz="2200" kern="1200">
                <a:solidFill>
                  <a:srgbClr val="75787B"/>
                </a:solidFill>
                <a:latin typeface="+mn-lt"/>
                <a:ea typeface="+mn-ea"/>
                <a:cs typeface="Arial" panose="020B0604020202020204" pitchFamily="34" charset="0"/>
              </a:defRPr>
            </a:lvl1pPr>
            <a:lvl2pPr marL="360363" indent="-360363" algn="l" defTabSz="228554" rtl="0" eaLnBrk="1" latinLnBrk="0" hangingPunct="1">
              <a:spcBef>
                <a:spcPts val="1200"/>
              </a:spcBef>
              <a:buFont typeface="Arial" panose="020B0604020202020204" pitchFamily="34" charset="0"/>
              <a:buChar char="•"/>
              <a:tabLst>
                <a:tab pos="449263" algn="l"/>
              </a:tabLst>
              <a:defRPr sz="2200" kern="1200">
                <a:solidFill>
                  <a:srgbClr val="75787B"/>
                </a:solidFill>
                <a:latin typeface="+mn-lt"/>
                <a:ea typeface="+mn-ea"/>
                <a:cs typeface="Arial" panose="020B0604020202020204" pitchFamily="34" charset="0"/>
              </a:defRPr>
            </a:lvl2pPr>
            <a:lvl3pPr marL="714375" indent="-354013" algn="l" defTabSz="228554" rtl="0" eaLnBrk="1" latinLnBrk="0" hangingPunct="1">
              <a:spcBef>
                <a:spcPts val="1200"/>
              </a:spcBef>
              <a:buFont typeface="Arial" panose="020B0604020202020204" pitchFamily="34" charset="0"/>
              <a:buChar char="–"/>
              <a:defRPr sz="2200" kern="1200">
                <a:solidFill>
                  <a:srgbClr val="75787B"/>
                </a:solidFill>
                <a:latin typeface="+mn-lt"/>
                <a:ea typeface="+mn-ea"/>
                <a:cs typeface="Arial" panose="020B0604020202020204" pitchFamily="34" charset="0"/>
              </a:defRPr>
            </a:lvl3pPr>
            <a:lvl4pPr marL="1433513" indent="-360363"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4pPr>
            <a:lvl5pPr marL="2241550" indent="-312738"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5pPr>
            <a:lvl6pPr marL="1257049" indent="-114277" algn="l" defTabSz="228554" rtl="0" eaLnBrk="1" latinLnBrk="0" hangingPunct="1">
              <a:spcBef>
                <a:spcPct val="20000"/>
              </a:spcBef>
              <a:buFont typeface="Arial"/>
              <a:buChar char="•"/>
              <a:defRPr sz="1000" kern="1200">
                <a:solidFill>
                  <a:schemeClr val="tx1"/>
                </a:solidFill>
                <a:latin typeface="+mn-lt"/>
                <a:ea typeface="+mn-ea"/>
                <a:cs typeface="+mn-cs"/>
              </a:defRPr>
            </a:lvl6pPr>
            <a:lvl7pPr marL="1485603" indent="-114277" algn="l" defTabSz="228554" rtl="0" eaLnBrk="1" latinLnBrk="0" hangingPunct="1">
              <a:spcBef>
                <a:spcPct val="20000"/>
              </a:spcBef>
              <a:buFont typeface="Arial"/>
              <a:buChar char="•"/>
              <a:defRPr sz="1000" kern="1200">
                <a:solidFill>
                  <a:schemeClr val="tx1"/>
                </a:solidFill>
                <a:latin typeface="+mn-lt"/>
                <a:ea typeface="+mn-ea"/>
                <a:cs typeface="+mn-cs"/>
              </a:defRPr>
            </a:lvl7pPr>
            <a:lvl8pPr marL="1714157" indent="-114277" algn="l" defTabSz="228554" rtl="0" eaLnBrk="1" latinLnBrk="0" hangingPunct="1">
              <a:spcBef>
                <a:spcPct val="20000"/>
              </a:spcBef>
              <a:buFont typeface="Arial"/>
              <a:buChar char="•"/>
              <a:defRPr sz="1000" kern="1200">
                <a:solidFill>
                  <a:schemeClr val="tx1"/>
                </a:solidFill>
                <a:latin typeface="+mn-lt"/>
                <a:ea typeface="+mn-ea"/>
                <a:cs typeface="+mn-cs"/>
              </a:defRPr>
            </a:lvl8pPr>
            <a:lvl9pPr marL="1942711" indent="-114277" algn="l" defTabSz="228554" rtl="0" eaLnBrk="1" latinLnBrk="0" hangingPunct="1">
              <a:spcBef>
                <a:spcPct val="20000"/>
              </a:spcBef>
              <a:buFont typeface="Arial"/>
              <a:buChar char="•"/>
              <a:defRPr sz="1000" kern="1200">
                <a:solidFill>
                  <a:schemeClr val="tx1"/>
                </a:solidFill>
                <a:latin typeface="+mn-lt"/>
                <a:ea typeface="+mn-ea"/>
                <a:cs typeface="+mn-cs"/>
              </a:defRPr>
            </a:lvl9pPr>
          </a:lstStyle>
          <a:p>
            <a:endParaRPr lang="en-GB" i="0" dirty="0">
              <a:solidFill>
                <a:schemeClr val="accent4"/>
              </a:solidFill>
            </a:endParaRPr>
          </a:p>
        </p:txBody>
      </p:sp>
      <p:sp>
        <p:nvSpPr>
          <p:cNvPr id="9" name="Double Bracket 8">
            <a:extLst>
              <a:ext uri="{FF2B5EF4-FFF2-40B4-BE49-F238E27FC236}">
                <a16:creationId xmlns:a16="http://schemas.microsoft.com/office/drawing/2014/main" id="{C3194F67-10AD-422B-B8CD-C89FA4B00F07}"/>
              </a:ext>
            </a:extLst>
          </p:cNvPr>
          <p:cNvSpPr/>
          <p:nvPr/>
        </p:nvSpPr>
        <p:spPr>
          <a:xfrm>
            <a:off x="4735048" y="2571334"/>
            <a:ext cx="2695562" cy="754602"/>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F9A6B15E-1E83-4849-9585-628CA4A12011}"/>
              </a:ext>
            </a:extLst>
          </p:cNvPr>
          <p:cNvSpPr txBox="1"/>
          <p:nvPr/>
        </p:nvSpPr>
        <p:spPr>
          <a:xfrm>
            <a:off x="826427" y="3855989"/>
            <a:ext cx="752129" cy="307777"/>
          </a:xfrm>
          <a:prstGeom prst="rect">
            <a:avLst/>
          </a:prstGeom>
          <a:noFill/>
        </p:spPr>
        <p:txBody>
          <a:bodyPr wrap="none" rtlCol="0">
            <a:spAutoFit/>
          </a:bodyPr>
          <a:lstStyle/>
          <a:p>
            <a:pPr algn="l"/>
            <a:r>
              <a:rPr lang="en-US" sz="1400" i="0" dirty="0">
                <a:solidFill>
                  <a:schemeClr val="tx2"/>
                </a:solidFill>
                <a:latin typeface="Arial"/>
                <a:cs typeface="Arial"/>
              </a:rPr>
              <a:t>Caridad</a:t>
            </a:r>
          </a:p>
        </p:txBody>
      </p:sp>
      <p:sp>
        <p:nvSpPr>
          <p:cNvPr id="7" name="Title 6">
            <a:extLst>
              <a:ext uri="{FF2B5EF4-FFF2-40B4-BE49-F238E27FC236}">
                <a16:creationId xmlns:a16="http://schemas.microsoft.com/office/drawing/2014/main" id="{55B90F15-C4B4-442E-A962-8389A9180F0A}"/>
              </a:ext>
            </a:extLst>
          </p:cNvPr>
          <p:cNvSpPr>
            <a:spLocks noGrp="1"/>
          </p:cNvSpPr>
          <p:nvPr>
            <p:ph type="title"/>
          </p:nvPr>
        </p:nvSpPr>
        <p:spPr>
          <a:xfrm>
            <a:off x="1779027" y="2710892"/>
            <a:ext cx="8630770" cy="715595"/>
          </a:xfrm>
        </p:spPr>
        <p:txBody>
          <a:bodyPr/>
          <a:lstStyle/>
          <a:p>
            <a:r>
              <a:rPr lang="en-US" dirty="0"/>
              <a:t>GRACIAS</a:t>
            </a:r>
          </a:p>
        </p:txBody>
      </p:sp>
    </p:spTree>
    <p:extLst>
      <p:ext uri="{BB962C8B-B14F-4D97-AF65-F5344CB8AC3E}">
        <p14:creationId xmlns:p14="http://schemas.microsoft.com/office/powerpoint/2010/main" val="3788538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11">
            <a:extLst>
              <a:ext uri="{FF2B5EF4-FFF2-40B4-BE49-F238E27FC236}">
                <a16:creationId xmlns:a16="http://schemas.microsoft.com/office/drawing/2014/main" id="{87A8BF65-2535-4958-BA62-5C73831DBBC6}"/>
              </a:ext>
            </a:extLst>
          </p:cNvPr>
          <p:cNvSpPr txBox="1">
            <a:spLocks/>
          </p:cNvSpPr>
          <p:nvPr/>
        </p:nvSpPr>
        <p:spPr>
          <a:xfrm>
            <a:off x="6315274" y="1654025"/>
            <a:ext cx="5306654" cy="3963130"/>
          </a:xfrm>
          <a:prstGeom prst="rect">
            <a:avLst/>
          </a:prstGeom>
          <a:effectLst>
            <a:outerShdw blurRad="76200" dir="13500000" sy="23000" kx="1200000" algn="br" rotWithShape="0">
              <a:prstClr val="black">
                <a:alpha val="20000"/>
              </a:prstClr>
            </a:outerShdw>
          </a:effectLst>
        </p:spPr>
        <p:txBody>
          <a:bodyPr/>
          <a:lstStyle>
            <a:lvl1pPr marL="0" indent="0" algn="l" defTabSz="228554" rtl="0" eaLnBrk="1" latinLnBrk="0" hangingPunct="1">
              <a:spcBef>
                <a:spcPts val="1200"/>
              </a:spcBef>
              <a:buFont typeface="Arial"/>
              <a:buNone/>
              <a:defRPr sz="2200" kern="1200">
                <a:solidFill>
                  <a:srgbClr val="75787B"/>
                </a:solidFill>
                <a:latin typeface="+mn-lt"/>
                <a:ea typeface="+mn-ea"/>
                <a:cs typeface="Arial" panose="020B0604020202020204" pitchFamily="34" charset="0"/>
              </a:defRPr>
            </a:lvl1pPr>
            <a:lvl2pPr marL="360363" indent="-360363" algn="l" defTabSz="228554" rtl="0" eaLnBrk="1" latinLnBrk="0" hangingPunct="1">
              <a:spcBef>
                <a:spcPts val="1200"/>
              </a:spcBef>
              <a:buFont typeface="Arial" panose="020B0604020202020204" pitchFamily="34" charset="0"/>
              <a:buChar char="•"/>
              <a:tabLst>
                <a:tab pos="449263" algn="l"/>
              </a:tabLst>
              <a:defRPr sz="2200" kern="1200">
                <a:solidFill>
                  <a:srgbClr val="75787B"/>
                </a:solidFill>
                <a:latin typeface="+mn-lt"/>
                <a:ea typeface="+mn-ea"/>
                <a:cs typeface="Arial" panose="020B0604020202020204" pitchFamily="34" charset="0"/>
              </a:defRPr>
            </a:lvl2pPr>
            <a:lvl3pPr marL="714375" indent="-354013" algn="l" defTabSz="228554" rtl="0" eaLnBrk="1" latinLnBrk="0" hangingPunct="1">
              <a:spcBef>
                <a:spcPts val="1200"/>
              </a:spcBef>
              <a:buFont typeface="Arial" panose="020B0604020202020204" pitchFamily="34" charset="0"/>
              <a:buChar char="–"/>
              <a:defRPr sz="2200" kern="1200">
                <a:solidFill>
                  <a:srgbClr val="75787B"/>
                </a:solidFill>
                <a:latin typeface="+mn-lt"/>
                <a:ea typeface="+mn-ea"/>
                <a:cs typeface="Arial" panose="020B0604020202020204" pitchFamily="34" charset="0"/>
              </a:defRPr>
            </a:lvl3pPr>
            <a:lvl4pPr marL="1433513" indent="-360363"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4pPr>
            <a:lvl5pPr marL="2241550" indent="-312738"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5pPr>
            <a:lvl6pPr marL="1257049" indent="-114277" algn="l" defTabSz="228554" rtl="0" eaLnBrk="1" latinLnBrk="0" hangingPunct="1">
              <a:spcBef>
                <a:spcPct val="20000"/>
              </a:spcBef>
              <a:buFont typeface="Arial"/>
              <a:buChar char="•"/>
              <a:defRPr sz="1000" kern="1200">
                <a:solidFill>
                  <a:schemeClr val="tx1"/>
                </a:solidFill>
                <a:latin typeface="+mn-lt"/>
                <a:ea typeface="+mn-ea"/>
                <a:cs typeface="+mn-cs"/>
              </a:defRPr>
            </a:lvl6pPr>
            <a:lvl7pPr marL="1485603" indent="-114277" algn="l" defTabSz="228554" rtl="0" eaLnBrk="1" latinLnBrk="0" hangingPunct="1">
              <a:spcBef>
                <a:spcPct val="20000"/>
              </a:spcBef>
              <a:buFont typeface="Arial"/>
              <a:buChar char="•"/>
              <a:defRPr sz="1000" kern="1200">
                <a:solidFill>
                  <a:schemeClr val="tx1"/>
                </a:solidFill>
                <a:latin typeface="+mn-lt"/>
                <a:ea typeface="+mn-ea"/>
                <a:cs typeface="+mn-cs"/>
              </a:defRPr>
            </a:lvl7pPr>
            <a:lvl8pPr marL="1714157" indent="-114277" algn="l" defTabSz="228554" rtl="0" eaLnBrk="1" latinLnBrk="0" hangingPunct="1">
              <a:spcBef>
                <a:spcPct val="20000"/>
              </a:spcBef>
              <a:buFont typeface="Arial"/>
              <a:buChar char="•"/>
              <a:defRPr sz="1000" kern="1200">
                <a:solidFill>
                  <a:schemeClr val="tx1"/>
                </a:solidFill>
                <a:latin typeface="+mn-lt"/>
                <a:ea typeface="+mn-ea"/>
                <a:cs typeface="+mn-cs"/>
              </a:defRPr>
            </a:lvl8pPr>
            <a:lvl9pPr marL="1942711" indent="-114277" algn="l" defTabSz="228554" rtl="0" eaLnBrk="1" latinLnBrk="0" hangingPunct="1">
              <a:spcBef>
                <a:spcPct val="20000"/>
              </a:spcBef>
              <a:buFont typeface="Arial"/>
              <a:buChar char="•"/>
              <a:defRPr sz="1000" kern="1200">
                <a:solidFill>
                  <a:schemeClr val="tx1"/>
                </a:solidFill>
                <a:latin typeface="+mn-lt"/>
                <a:ea typeface="+mn-ea"/>
                <a:cs typeface="+mn-cs"/>
              </a:defRPr>
            </a:lvl9pPr>
          </a:lstStyle>
          <a:p>
            <a:endParaRPr lang="en-GB" i="0" dirty="0">
              <a:solidFill>
                <a:schemeClr val="accent4"/>
              </a:solidFill>
            </a:endParaRPr>
          </a:p>
        </p:txBody>
      </p:sp>
      <p:sp>
        <p:nvSpPr>
          <p:cNvPr id="5" name="Title 9">
            <a:extLst>
              <a:ext uri="{FF2B5EF4-FFF2-40B4-BE49-F238E27FC236}">
                <a16:creationId xmlns:a16="http://schemas.microsoft.com/office/drawing/2014/main" id="{F1C8991A-4323-4555-9DCC-25C2DB1DD7E7}"/>
              </a:ext>
            </a:extLst>
          </p:cNvPr>
          <p:cNvSpPr>
            <a:spLocks noGrp="1"/>
          </p:cNvSpPr>
          <p:nvPr>
            <p:ph type="title"/>
          </p:nvPr>
        </p:nvSpPr>
        <p:spPr>
          <a:xfrm>
            <a:off x="521369" y="332769"/>
            <a:ext cx="7740000" cy="596196"/>
          </a:xfrm>
        </p:spPr>
        <p:txBody>
          <a:bodyPr/>
          <a:lstStyle/>
          <a:p>
            <a:pPr algn="l"/>
            <a:r>
              <a:rPr lang="en-GB" dirty="0">
                <a:solidFill>
                  <a:schemeClr val="tx2"/>
                </a:solidFill>
              </a:rPr>
              <a:t>El formato</a:t>
            </a:r>
          </a:p>
        </p:txBody>
      </p:sp>
      <p:sp>
        <p:nvSpPr>
          <p:cNvPr id="9" name="Double Bracket 8">
            <a:extLst>
              <a:ext uri="{FF2B5EF4-FFF2-40B4-BE49-F238E27FC236}">
                <a16:creationId xmlns:a16="http://schemas.microsoft.com/office/drawing/2014/main" id="{C3194F67-10AD-422B-B8CD-C89FA4B00F07}"/>
              </a:ext>
            </a:extLst>
          </p:cNvPr>
          <p:cNvSpPr/>
          <p:nvPr/>
        </p:nvSpPr>
        <p:spPr>
          <a:xfrm>
            <a:off x="374400" y="165485"/>
            <a:ext cx="2277360" cy="754602"/>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Rectangle 9">
            <a:extLst>
              <a:ext uri="{FF2B5EF4-FFF2-40B4-BE49-F238E27FC236}">
                <a16:creationId xmlns:a16="http://schemas.microsoft.com/office/drawing/2014/main" id="{C85DE11A-45E0-41F9-85A0-81604CE9FCBC}"/>
              </a:ext>
            </a:extLst>
          </p:cNvPr>
          <p:cNvSpPr/>
          <p:nvPr/>
        </p:nvSpPr>
        <p:spPr>
          <a:xfrm>
            <a:off x="5106846" y="1249131"/>
            <a:ext cx="7004813" cy="4247317"/>
          </a:xfrm>
          <a:prstGeom prst="rect">
            <a:avLst/>
          </a:prstGeom>
          <a:solidFill>
            <a:schemeClr val="accent6">
              <a:alpha val="50000"/>
            </a:schemeClr>
          </a:solidFill>
          <a:ln>
            <a:solidFill>
              <a:schemeClr val="tx2"/>
            </a:solidFill>
          </a:ln>
        </p:spPr>
        <p:style>
          <a:lnRef idx="0">
            <a:scrgbClr r="0" g="0" b="0"/>
          </a:lnRef>
          <a:fillRef idx="0">
            <a:scrgbClr r="0" g="0" b="0"/>
          </a:fillRef>
          <a:effectRef idx="0">
            <a:scrgbClr r="0" g="0" b="0"/>
          </a:effectRef>
          <a:fontRef idx="minor">
            <a:schemeClr val="lt1"/>
          </a:fontRef>
        </p:style>
        <p:txBody>
          <a:bodyPr wrap="square">
            <a:spAutoFit/>
          </a:bodyPr>
          <a:lstStyle/>
          <a:p>
            <a:r>
              <a:rPr lang="en-GB" sz="1800" b="1" i="0" u="sng" dirty="0">
                <a:solidFill>
                  <a:schemeClr val="accent1"/>
                </a:solidFill>
                <a:latin typeface="+mj-lt"/>
                <a:ea typeface="Calibri" panose="020F0502020204030204" pitchFamily="34" charset="0"/>
                <a:cs typeface="Calibri" panose="020F0502020204030204" pitchFamily="34" charset="0"/>
              </a:rPr>
              <a:t>Equipo de FutureMakers </a:t>
            </a:r>
          </a:p>
          <a:p>
            <a:pPr algn="l"/>
            <a:r>
              <a:rPr lang="en-GB" sz="1800" i="0" dirty="0">
                <a:solidFill>
                  <a:schemeClr val="accent1"/>
                </a:solidFill>
                <a:latin typeface="+mj-lt"/>
                <a:ea typeface="Calibri" panose="020F0502020204030204" pitchFamily="34" charset="0"/>
                <a:cs typeface="Calibri" panose="020F0502020204030204" pitchFamily="34" charset="0"/>
              </a:rPr>
              <a:t>					Fundación Sage:    Financiación   </a:t>
            </a:r>
          </a:p>
          <a:p>
            <a:pPr algn="l"/>
            <a:r>
              <a:rPr lang="en-GB" sz="1800" i="0" dirty="0">
                <a:solidFill>
                  <a:schemeClr val="accent1"/>
                </a:solidFill>
                <a:latin typeface="+mj-lt"/>
                <a:ea typeface="Calibri" panose="020F0502020204030204" pitchFamily="34" charset="0"/>
                <a:cs typeface="Calibri" panose="020F0502020204030204" pitchFamily="34" charset="0"/>
              </a:rPr>
              <a:t>					Al </a:t>
            </a:r>
            <a:r>
              <a:rPr lang="en-GB" sz="1800" i="0" dirty="0" smtClean="0">
                <a:solidFill>
                  <a:schemeClr val="accent1"/>
                </a:solidFill>
                <a:latin typeface="+mj-lt"/>
                <a:ea typeface="Calibri" panose="020F0502020204030204" pitchFamily="34" charset="0"/>
                <a:cs typeface="Calibri" panose="020F0502020204030204" pitchFamily="34" charset="0"/>
              </a:rPr>
              <a:t>for Good:           </a:t>
            </a:r>
            <a:r>
              <a:rPr lang="en-GB" sz="1800" i="0" dirty="0" err="1" smtClean="0">
                <a:solidFill>
                  <a:schemeClr val="accent1"/>
                </a:solidFill>
                <a:latin typeface="+mj-lt"/>
                <a:ea typeface="Calibri" panose="020F0502020204030204" pitchFamily="34" charset="0"/>
                <a:cs typeface="Calibri" panose="020F0502020204030204" pitchFamily="34" charset="0"/>
              </a:rPr>
              <a:t>Contenido</a:t>
            </a:r>
            <a:r>
              <a:rPr lang="en-GB" sz="1800" i="0" dirty="0" smtClean="0">
                <a:solidFill>
                  <a:schemeClr val="accent1"/>
                </a:solidFill>
                <a:latin typeface="+mj-lt"/>
                <a:ea typeface="Calibri" panose="020F0502020204030204" pitchFamily="34" charset="0"/>
                <a:cs typeface="Calibri" panose="020F0502020204030204" pitchFamily="34" charset="0"/>
              </a:rPr>
              <a:t>   </a:t>
            </a:r>
            <a:endParaRPr lang="en-GB" sz="1800" i="0" dirty="0">
              <a:solidFill>
                <a:schemeClr val="accent1"/>
              </a:solidFill>
              <a:latin typeface="+mj-lt"/>
              <a:ea typeface="Calibri" panose="020F0502020204030204" pitchFamily="34" charset="0"/>
              <a:cs typeface="Calibri" panose="020F0502020204030204" pitchFamily="34" charset="0"/>
            </a:endParaRPr>
          </a:p>
          <a:p>
            <a:pPr algn="l"/>
            <a:r>
              <a:rPr lang="en-GB" sz="1800" i="0" dirty="0">
                <a:solidFill>
                  <a:schemeClr val="accent1"/>
                </a:solidFill>
                <a:latin typeface="+mj-lt"/>
                <a:ea typeface="Calibri" panose="020F0502020204030204" pitchFamily="34" charset="0"/>
                <a:cs typeface="Calibri" panose="020F0502020204030204" pitchFamily="34" charset="0"/>
              </a:rPr>
              <a:t>					</a:t>
            </a:r>
            <a:r>
              <a:rPr lang="en-GB" sz="1800" i="0" dirty="0" err="1" smtClean="0">
                <a:solidFill>
                  <a:schemeClr val="accent1"/>
                </a:solidFill>
                <a:latin typeface="+mj-lt"/>
                <a:ea typeface="Calibri" panose="020F0502020204030204" pitchFamily="34" charset="0"/>
                <a:cs typeface="Calibri" panose="020F0502020204030204" pitchFamily="34" charset="0"/>
              </a:rPr>
              <a:t>Entidad</a:t>
            </a:r>
            <a:r>
              <a:rPr lang="en-GB" sz="1800" i="0" dirty="0" smtClean="0">
                <a:solidFill>
                  <a:schemeClr val="accent1"/>
                </a:solidFill>
                <a:latin typeface="+mj-lt"/>
                <a:ea typeface="Calibri" panose="020F0502020204030204" pitchFamily="34" charset="0"/>
                <a:cs typeface="Calibri" panose="020F0502020204030204" pitchFamily="34" charset="0"/>
              </a:rPr>
              <a:t> </a:t>
            </a:r>
            <a:r>
              <a:rPr lang="en-GB" sz="1800" i="0" dirty="0" err="1" smtClean="0">
                <a:solidFill>
                  <a:schemeClr val="accent1"/>
                </a:solidFill>
                <a:latin typeface="+mj-lt"/>
                <a:ea typeface="Calibri" panose="020F0502020204030204" pitchFamily="34" charset="0"/>
                <a:cs typeface="Calibri" panose="020F0502020204030204" pitchFamily="34" charset="0"/>
              </a:rPr>
              <a:t>socia</a:t>
            </a:r>
            <a:r>
              <a:rPr lang="en-GB" sz="1800" i="0" dirty="0" smtClean="0">
                <a:solidFill>
                  <a:schemeClr val="accent1"/>
                </a:solidFill>
                <a:latin typeface="+mj-lt"/>
                <a:ea typeface="Calibri" panose="020F0502020204030204" pitchFamily="34" charset="0"/>
                <a:cs typeface="Calibri" panose="020F0502020204030204" pitchFamily="34" charset="0"/>
              </a:rPr>
              <a:t>:       </a:t>
            </a:r>
            <a:r>
              <a:rPr lang="en-GB" sz="1800" i="0" dirty="0">
                <a:solidFill>
                  <a:schemeClr val="accent1"/>
                </a:solidFill>
                <a:latin typeface="+mj-lt"/>
                <a:ea typeface="Calibri" panose="020F0502020204030204" pitchFamily="34" charset="0"/>
                <a:cs typeface="Calibri" panose="020F0502020204030204" pitchFamily="34" charset="0"/>
              </a:rPr>
              <a:t>Ejecución de eventos</a:t>
            </a:r>
          </a:p>
          <a:p>
            <a:pPr algn="l"/>
            <a:endParaRPr lang="en-GB" sz="1800" b="1" i="0" dirty="0">
              <a:solidFill>
                <a:schemeClr val="bg2"/>
              </a:solidFill>
              <a:latin typeface="+mj-lt"/>
              <a:ea typeface="Calibri" panose="020F0502020204030204" pitchFamily="34" charset="0"/>
              <a:cs typeface="Calibri" panose="020F0502020204030204" pitchFamily="34" charset="0"/>
            </a:endParaRPr>
          </a:p>
          <a:p>
            <a:pPr algn="l"/>
            <a:r>
              <a:rPr lang="en-GB" sz="1200" b="1" i="0" dirty="0">
                <a:solidFill>
                  <a:schemeClr val="accent1"/>
                </a:solidFill>
                <a:latin typeface="+mj-lt"/>
                <a:ea typeface="Calibri" panose="020F0502020204030204" pitchFamily="34" charset="0"/>
                <a:cs typeface="Calibri" panose="020F0502020204030204" pitchFamily="34" charset="0"/>
              </a:rPr>
              <a:t>ASOCIACIÓN: </a:t>
            </a:r>
            <a:r>
              <a:rPr lang="en-GB" sz="1200" b="1" i="0" dirty="0">
                <a:solidFill>
                  <a:schemeClr val="bg2"/>
                </a:solidFill>
                <a:latin typeface="+mj-lt"/>
                <a:ea typeface="Calibri" panose="020F0502020204030204" pitchFamily="34" charset="0"/>
                <a:cs typeface="Calibri" panose="020F0502020204030204" pitchFamily="34" charset="0"/>
              </a:rPr>
              <a:t>La Fundación Sage proporciona fondos tanto a AI for Good como a la organización benéfica asociada. AI for Good crea el contenido para FutureMakers y la Fundación Sage coordina con los socios locales de caridad para ejecutar el evento.</a:t>
            </a:r>
          </a:p>
          <a:p>
            <a:pPr algn="l"/>
            <a:endParaRPr lang="en-GB" sz="1200" b="1" i="0" dirty="0">
              <a:solidFill>
                <a:schemeClr val="bg2"/>
              </a:solidFill>
              <a:latin typeface="+mj-lt"/>
              <a:ea typeface="Calibri" panose="020F0502020204030204" pitchFamily="34" charset="0"/>
              <a:cs typeface="Calibri" panose="020F0502020204030204" pitchFamily="34" charset="0"/>
            </a:endParaRPr>
          </a:p>
          <a:p>
            <a:pPr algn="l"/>
            <a:r>
              <a:rPr lang="en-GB" sz="1200" b="1" i="0" dirty="0">
                <a:solidFill>
                  <a:schemeClr val="accent1"/>
                </a:solidFill>
                <a:latin typeface="+mj-lt"/>
                <a:ea typeface="Calibri" panose="020F0502020204030204" pitchFamily="34" charset="0"/>
                <a:cs typeface="Calibri" panose="020F0502020204030204" pitchFamily="34" charset="0"/>
              </a:rPr>
              <a:t>CARIDAD: </a:t>
            </a:r>
            <a:r>
              <a:rPr lang="en-GB" sz="1200" b="1" i="0" dirty="0">
                <a:solidFill>
                  <a:schemeClr val="bg2"/>
                </a:solidFill>
                <a:latin typeface="+mj-lt"/>
                <a:ea typeface="Calibri" panose="020F0502020204030204" pitchFamily="34" charset="0"/>
                <a:cs typeface="Calibri" panose="020F0502020204030204" pitchFamily="34" charset="0"/>
              </a:rPr>
              <a:t>Cada socio caritativo implementará dos iteraciones de programa diferentes en múltiples sesiones en las ciudades de Sage para incluir la promoción, el reclutamiento, los capacitadores, la protección de los asistentes y la logística del evento.</a:t>
            </a:r>
          </a:p>
          <a:p>
            <a:pPr algn="l"/>
            <a:endParaRPr lang="en-GB" sz="1200" b="1" i="0" dirty="0">
              <a:solidFill>
                <a:schemeClr val="bg2"/>
              </a:solidFill>
              <a:latin typeface="+mj-lt"/>
              <a:ea typeface="Calibri" panose="020F0502020204030204" pitchFamily="34" charset="0"/>
              <a:cs typeface="Calibri" panose="020F0502020204030204" pitchFamily="34" charset="0"/>
            </a:endParaRPr>
          </a:p>
          <a:p>
            <a:pPr algn="l"/>
            <a:r>
              <a:rPr lang="en-GB" sz="1200" b="1" i="0" dirty="0">
                <a:solidFill>
                  <a:schemeClr val="accent1"/>
                </a:solidFill>
                <a:latin typeface="+mj-lt"/>
                <a:ea typeface="Calibri" panose="020F0502020204030204" pitchFamily="34" charset="0"/>
                <a:cs typeface="Calibri" panose="020F0502020204030204" pitchFamily="34" charset="0"/>
              </a:rPr>
              <a:t>ATENDEAS: </a:t>
            </a:r>
            <a:r>
              <a:rPr lang="en-GB" sz="1200" b="1" i="0" dirty="0">
                <a:solidFill>
                  <a:schemeClr val="bg2"/>
                </a:solidFill>
                <a:latin typeface="+mj-lt"/>
                <a:ea typeface="Calibri" panose="020F0502020204030204" pitchFamily="34" charset="0"/>
                <a:cs typeface="Calibri" panose="020F0502020204030204" pitchFamily="34" charset="0"/>
              </a:rPr>
              <a:t>La población objetivo son los jóvenes desatendidos (de 13 a 17 años de edad) que tienen interés en el sexo anal. Asistirá un máximo de 30 jóvenes por sesión, con una meta total de alcance de 150 por localidad.</a:t>
            </a:r>
          </a:p>
          <a:p>
            <a:pPr algn="l"/>
            <a:r>
              <a:rPr lang="en-GB" sz="1200" b="1" i="0" dirty="0">
                <a:solidFill>
                  <a:schemeClr val="bg2"/>
                </a:solidFill>
                <a:latin typeface="+mj-lt"/>
                <a:ea typeface="Calibri" panose="020F0502020204030204" pitchFamily="34" charset="0"/>
                <a:cs typeface="Calibri" panose="020F0502020204030204" pitchFamily="34" charset="0"/>
              </a:rPr>
              <a:t> </a:t>
            </a:r>
            <a:endParaRPr lang="en-US" sz="1200" b="1" i="0" dirty="0">
              <a:solidFill>
                <a:schemeClr val="bg2"/>
              </a:solidFill>
              <a:latin typeface="+mj-lt"/>
              <a:ea typeface="Calibri" panose="020F0502020204030204" pitchFamily="34" charset="0"/>
            </a:endParaRPr>
          </a:p>
          <a:p>
            <a:pPr algn="l"/>
            <a:r>
              <a:rPr lang="en-GB" sz="1200" b="1" i="0" dirty="0">
                <a:solidFill>
                  <a:schemeClr val="accent1"/>
                </a:solidFill>
                <a:latin typeface="+mj-lt"/>
                <a:ea typeface="Calibri" panose="020F0502020204030204" pitchFamily="34" charset="0"/>
                <a:cs typeface="Calibri" panose="020F0502020204030204" pitchFamily="34" charset="0"/>
              </a:rPr>
              <a:t>ESTRUCTURA: </a:t>
            </a:r>
            <a:r>
              <a:rPr lang="en-GB" sz="1200" b="1" i="0" dirty="0">
                <a:solidFill>
                  <a:schemeClr val="bg1"/>
                </a:solidFill>
                <a:latin typeface="+mj-lt"/>
                <a:ea typeface="Calibri" panose="020F0502020204030204" pitchFamily="34" charset="0"/>
                <a:cs typeface="Calibri" panose="020F0502020204030204" pitchFamily="34" charset="0"/>
              </a:rPr>
              <a:t>FutureMakers puede estructurarse como un campamento, un programa extraescolar, un evento de los sábados o incorporarse a un programa de socios de caridad ya existente.</a:t>
            </a:r>
            <a:endParaRPr lang="en-US" sz="1200" b="1" i="0" dirty="0">
              <a:solidFill>
                <a:schemeClr val="bg2"/>
              </a:solidFill>
              <a:latin typeface="+mj-lt"/>
              <a:ea typeface="Calibri" panose="020F0502020204030204" pitchFamily="34" charset="0"/>
            </a:endParaRPr>
          </a:p>
        </p:txBody>
      </p:sp>
      <p:sp>
        <p:nvSpPr>
          <p:cNvPr id="12" name="Arrow: Right 11">
            <a:extLst>
              <a:ext uri="{FF2B5EF4-FFF2-40B4-BE49-F238E27FC236}">
                <a16:creationId xmlns:a16="http://schemas.microsoft.com/office/drawing/2014/main" id="{6D2102C6-069C-4C9B-B26C-A85C6CB89C24}"/>
              </a:ext>
            </a:extLst>
          </p:cNvPr>
          <p:cNvSpPr/>
          <p:nvPr/>
        </p:nvSpPr>
        <p:spPr>
          <a:xfrm rot="2556251">
            <a:off x="3020910" y="2964471"/>
            <a:ext cx="773497" cy="432048"/>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900" b="0" i="0" u="none" strike="noStrike" kern="1200" cap="none" spc="0" normalizeH="0" baseline="0" noProof="0" dirty="0">
              <a:ln>
                <a:noFill/>
              </a:ln>
              <a:solidFill>
                <a:srgbClr val="FFFFFF"/>
              </a:solidFill>
              <a:effectLst/>
              <a:uLnTx/>
              <a:uFillTx/>
              <a:latin typeface="Arial"/>
              <a:ea typeface="+mn-ea"/>
              <a:cs typeface="+mn-cs"/>
            </a:endParaRPr>
          </a:p>
        </p:txBody>
      </p:sp>
      <p:sp>
        <p:nvSpPr>
          <p:cNvPr id="14" name="Arrow: Right 13">
            <a:extLst>
              <a:ext uri="{FF2B5EF4-FFF2-40B4-BE49-F238E27FC236}">
                <a16:creationId xmlns:a16="http://schemas.microsoft.com/office/drawing/2014/main" id="{B2E2CD00-274B-4650-940B-27C76B6DAD4E}"/>
              </a:ext>
            </a:extLst>
          </p:cNvPr>
          <p:cNvSpPr/>
          <p:nvPr/>
        </p:nvSpPr>
        <p:spPr>
          <a:xfrm rot="10800000">
            <a:off x="2310871" y="4355669"/>
            <a:ext cx="773497" cy="432048"/>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900" b="0" i="0" u="none" strike="noStrike" kern="1200" cap="none" spc="0" normalizeH="0" baseline="0" noProof="0" dirty="0">
              <a:ln>
                <a:noFill/>
              </a:ln>
              <a:solidFill>
                <a:srgbClr val="FFFFFF"/>
              </a:solidFill>
              <a:effectLst/>
              <a:uLnTx/>
              <a:uFillTx/>
              <a:latin typeface="Arial"/>
              <a:ea typeface="+mn-ea"/>
              <a:cs typeface="+mn-cs"/>
            </a:endParaRPr>
          </a:p>
        </p:txBody>
      </p:sp>
      <p:sp>
        <p:nvSpPr>
          <p:cNvPr id="15" name="Oval 14">
            <a:extLst>
              <a:ext uri="{FF2B5EF4-FFF2-40B4-BE49-F238E27FC236}">
                <a16:creationId xmlns:a16="http://schemas.microsoft.com/office/drawing/2014/main" id="{B47C213F-CB38-43D7-A7D6-70FB47A5B041}"/>
              </a:ext>
            </a:extLst>
          </p:cNvPr>
          <p:cNvSpPr/>
          <p:nvPr/>
        </p:nvSpPr>
        <p:spPr>
          <a:xfrm>
            <a:off x="1708471" y="1414606"/>
            <a:ext cx="1656184" cy="1440159"/>
          </a:xfrm>
          <a:prstGeom prst="ellipse">
            <a:avLst/>
          </a:prstGeom>
          <a:solidFill>
            <a:schemeClr val="bg1"/>
          </a:solidFill>
          <a:ln>
            <a:solidFill>
              <a:srgbClr val="0033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lang="en-US" sz="1400" i="0" kern="1200" dirty="0">
              <a:solidFill>
                <a:schemeClr val="tx2"/>
              </a:solidFill>
              <a:latin typeface="Arial"/>
            </a:endParaRPr>
          </a:p>
          <a:p>
            <a:pPr marL="0" marR="0" lvl="0" indent="0" algn="ctr" defTabSz="914377" rtl="0" eaLnBrk="1" fontAlgn="auto" latinLnBrk="0" hangingPunct="1">
              <a:lnSpc>
                <a:spcPct val="100000"/>
              </a:lnSpc>
              <a:spcBef>
                <a:spcPts val="0"/>
              </a:spcBef>
              <a:spcAft>
                <a:spcPts val="0"/>
              </a:spcAft>
              <a:buClrTx/>
              <a:buSzTx/>
              <a:buFontTx/>
              <a:buNone/>
              <a:tabLst/>
              <a:defRPr/>
            </a:pPr>
            <a:r>
              <a:rPr lang="en-US" sz="1400" i="0" kern="1200" dirty="0">
                <a:solidFill>
                  <a:schemeClr val="tx2"/>
                </a:solidFill>
                <a:latin typeface="Arial"/>
              </a:rPr>
              <a:t>FONDOS </a:t>
            </a:r>
          </a:p>
        </p:txBody>
      </p:sp>
      <p:sp>
        <p:nvSpPr>
          <p:cNvPr id="16" name="Oval 15">
            <a:extLst>
              <a:ext uri="{FF2B5EF4-FFF2-40B4-BE49-F238E27FC236}">
                <a16:creationId xmlns:a16="http://schemas.microsoft.com/office/drawing/2014/main" id="{A2A0C061-90F7-4B08-B3AE-F7BBB15BABA7}"/>
              </a:ext>
            </a:extLst>
          </p:cNvPr>
          <p:cNvSpPr/>
          <p:nvPr/>
        </p:nvSpPr>
        <p:spPr>
          <a:xfrm>
            <a:off x="374400" y="3635590"/>
            <a:ext cx="1656184" cy="1440159"/>
          </a:xfrm>
          <a:prstGeom prst="ellipse">
            <a:avLst/>
          </a:prstGeom>
          <a:solidFill>
            <a:schemeClr val="bg1"/>
          </a:solidFill>
          <a:ln>
            <a:solidFill>
              <a:srgbClr val="0033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chemeClr val="tx2"/>
              </a:solidFill>
              <a:effectLst/>
              <a:uLnTx/>
              <a:uFillTx/>
              <a:latin typeface="Arial"/>
            </a:endParaRPr>
          </a:p>
          <a:p>
            <a:pPr marL="0" marR="0" lvl="0" indent="0" algn="l" defTabSz="914377" rtl="0" eaLnBrk="1" fontAlgn="auto" latinLnBrk="0" hangingPunct="1">
              <a:lnSpc>
                <a:spcPct val="100000"/>
              </a:lnSpc>
              <a:spcBef>
                <a:spcPts val="0"/>
              </a:spcBef>
              <a:spcAft>
                <a:spcPts val="0"/>
              </a:spcAft>
              <a:buClrTx/>
              <a:buSzTx/>
              <a:buFontTx/>
              <a:buNone/>
              <a:tabLst/>
              <a:defRPr/>
            </a:pPr>
            <a:r>
              <a:rPr lang="en-US" sz="1200" i="0" kern="1200" dirty="0">
                <a:solidFill>
                  <a:schemeClr val="tx2"/>
                </a:solidFill>
                <a:latin typeface="Arial"/>
              </a:rPr>
              <a:t> EJECUCIÓN</a:t>
            </a:r>
            <a:endParaRPr kumimoji="0" lang="en-US" sz="1200" b="0" i="0" u="none" strike="noStrike" kern="1200" cap="none" spc="0" normalizeH="0" baseline="0" noProof="0" dirty="0">
              <a:ln>
                <a:noFill/>
              </a:ln>
              <a:solidFill>
                <a:schemeClr val="tx2"/>
              </a:solidFill>
              <a:effectLst/>
              <a:uLnTx/>
              <a:uFillTx/>
              <a:latin typeface="Arial"/>
            </a:endParaRPr>
          </a:p>
        </p:txBody>
      </p:sp>
      <p:sp>
        <p:nvSpPr>
          <p:cNvPr id="17" name="Oval 16">
            <a:extLst>
              <a:ext uri="{FF2B5EF4-FFF2-40B4-BE49-F238E27FC236}">
                <a16:creationId xmlns:a16="http://schemas.microsoft.com/office/drawing/2014/main" id="{13325D76-3437-4222-8813-4707A74947EA}"/>
              </a:ext>
            </a:extLst>
          </p:cNvPr>
          <p:cNvSpPr/>
          <p:nvPr/>
        </p:nvSpPr>
        <p:spPr>
          <a:xfrm>
            <a:off x="3364655" y="3429001"/>
            <a:ext cx="1688819" cy="1619206"/>
          </a:xfrm>
          <a:prstGeom prst="ellipse">
            <a:avLst/>
          </a:prstGeom>
          <a:solidFill>
            <a:schemeClr val="bg1"/>
          </a:solidFill>
          <a:ln>
            <a:solidFill>
              <a:srgbClr val="0033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chemeClr val="tx2"/>
                </a:solidFill>
                <a:effectLst/>
                <a:uLnTx/>
                <a:uFillTx/>
                <a:latin typeface="Arial"/>
                <a:ea typeface="+mn-ea"/>
                <a:cs typeface="+mn-cs"/>
              </a:rPr>
              <a:t> AI </a:t>
            </a:r>
            <a:r>
              <a:rPr kumimoji="0" lang="en-US" sz="1400" b="0" i="0" u="none" strike="noStrike" kern="1200" cap="none" spc="0" normalizeH="0" baseline="0" noProof="0" dirty="0" smtClean="0">
                <a:ln>
                  <a:noFill/>
                </a:ln>
                <a:solidFill>
                  <a:schemeClr val="tx2"/>
                </a:solidFill>
                <a:effectLst/>
                <a:uLnTx/>
                <a:uFillTx/>
                <a:latin typeface="Arial"/>
                <a:ea typeface="+mn-ea"/>
                <a:cs typeface="+mn-cs"/>
              </a:rPr>
              <a:t>for Good</a:t>
            </a:r>
            <a:endParaRPr kumimoji="0" lang="en-US" sz="1400" b="0" i="0" u="none" strike="noStrike" kern="1200" cap="none" spc="0" normalizeH="0" baseline="0" noProof="0" dirty="0">
              <a:ln>
                <a:noFill/>
              </a:ln>
              <a:solidFill>
                <a:schemeClr val="tx2"/>
              </a:solidFill>
              <a:effectLst/>
              <a:uLnTx/>
              <a:uFillTx/>
              <a:latin typeface="Arial"/>
              <a:ea typeface="+mn-ea"/>
              <a:cs typeface="+mn-cs"/>
            </a:endParaRPr>
          </a:p>
          <a:p>
            <a:pPr marL="0" marR="0" lvl="0" indent="0" algn="l" defTabSz="914377" rtl="0" eaLnBrk="1" fontAlgn="auto" latinLnBrk="0" hangingPunct="1">
              <a:lnSpc>
                <a:spcPct val="100000"/>
              </a:lnSpc>
              <a:spcBef>
                <a:spcPts val="0"/>
              </a:spcBef>
              <a:spcAft>
                <a:spcPts val="0"/>
              </a:spcAft>
              <a:buClrTx/>
              <a:buSzTx/>
              <a:buFontTx/>
              <a:buNone/>
              <a:tabLst/>
              <a:defRPr/>
            </a:pPr>
            <a:endParaRPr lang="en-US" sz="1400" i="0" kern="1200" dirty="0">
              <a:solidFill>
                <a:schemeClr val="tx2"/>
              </a:solidFill>
              <a:latin typeface="Arial"/>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schemeClr val="tx2"/>
                </a:solidFill>
                <a:effectLst/>
                <a:uLnTx/>
                <a:uFillTx/>
                <a:latin typeface="Arial"/>
                <a:ea typeface="+mn-ea"/>
                <a:cs typeface="+mn-cs"/>
              </a:rPr>
              <a:t>CONTENIDO</a:t>
            </a:r>
            <a:endParaRPr kumimoji="0" lang="en-US" sz="1200" b="0" i="0" u="none" strike="noStrike" kern="1200" cap="none" spc="0" normalizeH="0" baseline="0" noProof="0" dirty="0">
              <a:ln>
                <a:noFill/>
              </a:ln>
              <a:solidFill>
                <a:schemeClr val="tx2"/>
              </a:solidFill>
              <a:effectLst/>
              <a:uLnTx/>
              <a:uFillTx/>
              <a:latin typeface="Arial"/>
              <a:ea typeface="+mn-ea"/>
              <a:cs typeface="+mn-cs"/>
            </a:endParaRPr>
          </a:p>
        </p:txBody>
      </p:sp>
      <p:pic>
        <p:nvPicPr>
          <p:cNvPr id="5124" name="Picture 4" descr="https://res.cloudinary.com/hrscywv4p/image/upload/c_limit,fl_lossy,h_300,w_300,f_auto,q_auto/v1/429608/2e06f95a-80a0-4964-bcd7-655de5b020db_e4aefn.png">
            <a:extLst>
              <a:ext uri="{FF2B5EF4-FFF2-40B4-BE49-F238E27FC236}">
                <a16:creationId xmlns:a16="http://schemas.microsoft.com/office/drawing/2014/main" id="{6AE1F6A7-2FC9-41E5-91E5-F55CCF365D9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5204" y="4109808"/>
            <a:ext cx="257592" cy="257592"/>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F9A6B15E-1E83-4849-9585-628CA4A12011}"/>
              </a:ext>
            </a:extLst>
          </p:cNvPr>
          <p:cNvSpPr txBox="1"/>
          <p:nvPr/>
        </p:nvSpPr>
        <p:spPr>
          <a:xfrm>
            <a:off x="826427" y="3855989"/>
            <a:ext cx="792205" cy="307777"/>
          </a:xfrm>
          <a:prstGeom prst="rect">
            <a:avLst/>
          </a:prstGeom>
          <a:noFill/>
        </p:spPr>
        <p:txBody>
          <a:bodyPr wrap="none" rtlCol="0">
            <a:spAutoFit/>
          </a:bodyPr>
          <a:lstStyle/>
          <a:p>
            <a:pPr algn="l"/>
            <a:r>
              <a:rPr lang="en-US" sz="1400" i="0" dirty="0" err="1" smtClean="0">
                <a:solidFill>
                  <a:schemeClr val="tx2"/>
                </a:solidFill>
                <a:latin typeface="Arial"/>
                <a:cs typeface="Arial"/>
              </a:rPr>
              <a:t>Entidad</a:t>
            </a:r>
            <a:endParaRPr lang="en-US" sz="1400" i="0" dirty="0">
              <a:solidFill>
                <a:schemeClr val="tx2"/>
              </a:solidFill>
              <a:latin typeface="Arial"/>
              <a:cs typeface="Arial"/>
            </a:endParaRPr>
          </a:p>
        </p:txBody>
      </p:sp>
      <p:sp>
        <p:nvSpPr>
          <p:cNvPr id="23" name="Arrow: Right 22">
            <a:extLst>
              <a:ext uri="{FF2B5EF4-FFF2-40B4-BE49-F238E27FC236}">
                <a16:creationId xmlns:a16="http://schemas.microsoft.com/office/drawing/2014/main" id="{AC1F8CAB-CDC0-4954-A535-6C71C5F9F6A5}"/>
              </a:ext>
            </a:extLst>
          </p:cNvPr>
          <p:cNvSpPr/>
          <p:nvPr/>
        </p:nvSpPr>
        <p:spPr>
          <a:xfrm rot="7615653">
            <a:off x="1441195" y="3029925"/>
            <a:ext cx="773497" cy="432048"/>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900" b="0" i="0" u="none" strike="noStrike" kern="1200" cap="none" spc="0" normalizeH="0" baseline="0" noProof="0" dirty="0">
              <a:ln>
                <a:noFill/>
              </a:ln>
              <a:solidFill>
                <a:srgbClr val="FFFFFF"/>
              </a:solidFill>
              <a:effectLst/>
              <a:uLnTx/>
              <a:uFillTx/>
              <a:latin typeface="Arial"/>
              <a:ea typeface="+mn-ea"/>
              <a:cs typeface="+mn-cs"/>
            </a:endParaRPr>
          </a:p>
        </p:txBody>
      </p:sp>
      <p:pic>
        <p:nvPicPr>
          <p:cNvPr id="22" name="Picture 21" descr="A picture containing furniture&#10;&#10;Description automatically generated">
            <a:extLst>
              <a:ext uri="{FF2B5EF4-FFF2-40B4-BE49-F238E27FC236}">
                <a16:creationId xmlns:a16="http://schemas.microsoft.com/office/drawing/2014/main" id="{BA88A435-020F-4E50-8017-D2059892A1D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10239" y="1805044"/>
            <a:ext cx="1451900" cy="219297"/>
          </a:xfrm>
          <a:prstGeom prst="rect">
            <a:avLst/>
          </a:prstGeom>
        </p:spPr>
      </p:pic>
    </p:spTree>
    <p:extLst>
      <p:ext uri="{BB962C8B-B14F-4D97-AF65-F5344CB8AC3E}">
        <p14:creationId xmlns:p14="http://schemas.microsoft.com/office/powerpoint/2010/main" val="2064352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1168356"/>
            <a:ext cx="12251184" cy="4968293"/>
          </a:xfrm>
        </p:spPr>
        <p:txBody>
          <a:bodyPr/>
          <a:lstStyle/>
          <a:p>
            <a:r>
              <a:rPr lang="en-US" sz="1200" dirty="0"/>
              <a:t/>
            </a:r>
            <a:br>
              <a:rPr lang="en-US" sz="1200" dirty="0"/>
            </a:br>
            <a:endParaRPr lang="en-GB" sz="1200" b="0" dirty="0"/>
          </a:p>
        </p:txBody>
      </p:sp>
      <p:sp>
        <p:nvSpPr>
          <p:cNvPr id="2" name="TextBox 1">
            <a:extLst>
              <a:ext uri="{FF2B5EF4-FFF2-40B4-BE49-F238E27FC236}">
                <a16:creationId xmlns:a16="http://schemas.microsoft.com/office/drawing/2014/main" id="{E143B0A5-AEB7-4FFE-B284-07CE9EEE935D}"/>
              </a:ext>
            </a:extLst>
          </p:cNvPr>
          <p:cNvSpPr txBox="1"/>
          <p:nvPr/>
        </p:nvSpPr>
        <p:spPr>
          <a:xfrm>
            <a:off x="497149" y="350531"/>
            <a:ext cx="7316815" cy="584775"/>
          </a:xfrm>
          <a:prstGeom prst="rect">
            <a:avLst/>
          </a:prstGeom>
          <a:noFill/>
        </p:spPr>
        <p:txBody>
          <a:bodyPr wrap="square" rtlCol="0">
            <a:spAutoFit/>
          </a:bodyPr>
          <a:lstStyle/>
          <a:p>
            <a:pPr algn="l"/>
            <a:r>
              <a:rPr lang="en-US" b="1" i="0" dirty="0">
                <a:solidFill>
                  <a:schemeClr val="tx2"/>
                </a:solidFill>
                <a:latin typeface="Arial"/>
                <a:cs typeface="Arial"/>
              </a:rPr>
              <a:t>Descripción general del programa </a:t>
            </a:r>
          </a:p>
        </p:txBody>
      </p:sp>
      <p:sp>
        <p:nvSpPr>
          <p:cNvPr id="3" name="Double Bracket 2">
            <a:extLst>
              <a:ext uri="{FF2B5EF4-FFF2-40B4-BE49-F238E27FC236}">
                <a16:creationId xmlns:a16="http://schemas.microsoft.com/office/drawing/2014/main" id="{AA00D776-890E-4146-8E69-0B59EEA9A7F8}"/>
              </a:ext>
            </a:extLst>
          </p:cNvPr>
          <p:cNvSpPr/>
          <p:nvPr/>
        </p:nvSpPr>
        <p:spPr>
          <a:xfrm>
            <a:off x="497149" y="285120"/>
            <a:ext cx="6743236" cy="715595"/>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aphicFrame>
        <p:nvGraphicFramePr>
          <p:cNvPr id="6" name="Table 5">
            <a:extLst>
              <a:ext uri="{FF2B5EF4-FFF2-40B4-BE49-F238E27FC236}">
                <a16:creationId xmlns:a16="http://schemas.microsoft.com/office/drawing/2014/main" id="{49EC597E-023C-466E-9201-164DAECCC680}"/>
              </a:ext>
            </a:extLst>
          </p:cNvPr>
          <p:cNvGraphicFramePr>
            <a:graphicFrameLocks noGrp="1"/>
          </p:cNvGraphicFramePr>
          <p:nvPr>
            <p:extLst>
              <p:ext uri="{D42A27DB-BD31-4B8C-83A1-F6EECF244321}">
                <p14:modId xmlns:p14="http://schemas.microsoft.com/office/powerpoint/2010/main" val="2715528937"/>
              </p:ext>
            </p:extLst>
          </p:nvPr>
        </p:nvGraphicFramePr>
        <p:xfrm>
          <a:off x="176653" y="1107691"/>
          <a:ext cx="11781499" cy="5296092"/>
        </p:xfrm>
        <a:graphic>
          <a:graphicData uri="http://schemas.openxmlformats.org/drawingml/2006/table">
            <a:tbl>
              <a:tblPr>
                <a:tableStyleId>{5940675A-B579-460E-94D1-54222C63F5DA}</a:tableStyleId>
              </a:tblPr>
              <a:tblGrid>
                <a:gridCol w="2262754">
                  <a:extLst>
                    <a:ext uri="{9D8B030D-6E8A-4147-A177-3AD203B41FA5}">
                      <a16:colId xmlns:a16="http://schemas.microsoft.com/office/drawing/2014/main" val="279279780"/>
                    </a:ext>
                  </a:extLst>
                </a:gridCol>
                <a:gridCol w="2742921">
                  <a:extLst>
                    <a:ext uri="{9D8B030D-6E8A-4147-A177-3AD203B41FA5}">
                      <a16:colId xmlns:a16="http://schemas.microsoft.com/office/drawing/2014/main" val="255940214"/>
                    </a:ext>
                  </a:extLst>
                </a:gridCol>
                <a:gridCol w="1461650">
                  <a:extLst>
                    <a:ext uri="{9D8B030D-6E8A-4147-A177-3AD203B41FA5}">
                      <a16:colId xmlns:a16="http://schemas.microsoft.com/office/drawing/2014/main" val="4287110290"/>
                    </a:ext>
                  </a:extLst>
                </a:gridCol>
                <a:gridCol w="2259017">
                  <a:extLst>
                    <a:ext uri="{9D8B030D-6E8A-4147-A177-3AD203B41FA5}">
                      <a16:colId xmlns:a16="http://schemas.microsoft.com/office/drawing/2014/main" val="698958117"/>
                    </a:ext>
                  </a:extLst>
                </a:gridCol>
                <a:gridCol w="3055157">
                  <a:extLst>
                    <a:ext uri="{9D8B030D-6E8A-4147-A177-3AD203B41FA5}">
                      <a16:colId xmlns:a16="http://schemas.microsoft.com/office/drawing/2014/main" val="1768590460"/>
                    </a:ext>
                  </a:extLst>
                </a:gridCol>
              </a:tblGrid>
              <a:tr h="480802">
                <a:tc>
                  <a:txBody>
                    <a:bodyPr/>
                    <a:lstStyle/>
                    <a:p>
                      <a:pPr marL="0" marR="0" algn="ctr">
                        <a:lnSpc>
                          <a:spcPts val="1400"/>
                        </a:lnSpc>
                        <a:spcBef>
                          <a:spcPts val="0"/>
                        </a:spcBef>
                        <a:spcAft>
                          <a:spcPts val="0"/>
                        </a:spcAft>
                      </a:pPr>
                      <a:endParaRPr lang="en-GB" sz="1100" b="0" dirty="0">
                        <a:solidFill>
                          <a:schemeClr val="bg1"/>
                        </a:solidFill>
                        <a:effectLst/>
                        <a:latin typeface="+mj-lt"/>
                      </a:endParaRPr>
                    </a:p>
                    <a:p>
                      <a:pPr marL="0" marR="0" algn="ctr">
                        <a:lnSpc>
                          <a:spcPts val="1400"/>
                        </a:lnSpc>
                        <a:spcBef>
                          <a:spcPts val="0"/>
                        </a:spcBef>
                        <a:spcAft>
                          <a:spcPts val="0"/>
                        </a:spcAft>
                      </a:pPr>
                      <a:r>
                        <a:rPr lang="en-GB" sz="1100" b="0" dirty="0">
                          <a:solidFill>
                            <a:schemeClr val="bg1"/>
                          </a:solidFill>
                          <a:effectLst/>
                          <a:latin typeface="+mj-lt"/>
                        </a:rPr>
                        <a:t>Programa</a:t>
                      </a:r>
                      <a:endParaRPr lang="en-US" sz="1100" b="0" dirty="0">
                        <a:solidFill>
                          <a:schemeClr val="bg1"/>
                        </a:solidFill>
                        <a:effectLst/>
                        <a:latin typeface="+mj-lt"/>
                        <a:ea typeface="Arial" panose="020B0604020202020204" pitchFamily="34" charset="0"/>
                        <a:cs typeface="Times New Roman" panose="02020603050405020304" pitchFamily="18" charset="0"/>
                      </a:endParaRPr>
                    </a:p>
                  </a:txBody>
                  <a:tcPr marL="38962" marR="38962" marT="0" marB="0"/>
                </a:tc>
                <a:tc>
                  <a:txBody>
                    <a:bodyPr/>
                    <a:lstStyle/>
                    <a:p>
                      <a:pPr marL="0" marR="0" algn="ctr">
                        <a:lnSpc>
                          <a:spcPts val="1400"/>
                        </a:lnSpc>
                        <a:spcBef>
                          <a:spcPts val="0"/>
                        </a:spcBef>
                        <a:spcAft>
                          <a:spcPts val="0"/>
                        </a:spcAft>
                      </a:pPr>
                      <a:endParaRPr lang="en-GB" sz="1100" b="0" dirty="0">
                        <a:solidFill>
                          <a:schemeClr val="bg1"/>
                        </a:solidFill>
                        <a:effectLst/>
                        <a:latin typeface="+mj-lt"/>
                      </a:endParaRPr>
                    </a:p>
                    <a:p>
                      <a:pPr marL="0" marR="0" algn="ctr">
                        <a:lnSpc>
                          <a:spcPts val="1400"/>
                        </a:lnSpc>
                        <a:spcBef>
                          <a:spcPts val="0"/>
                        </a:spcBef>
                        <a:spcAft>
                          <a:spcPts val="0"/>
                        </a:spcAft>
                      </a:pPr>
                      <a:r>
                        <a:rPr lang="en-GB" sz="1100" b="0" dirty="0">
                          <a:solidFill>
                            <a:schemeClr val="bg1"/>
                          </a:solidFill>
                          <a:effectLst/>
                          <a:latin typeface="+mj-lt"/>
                        </a:rPr>
                        <a:t>Descripción</a:t>
                      </a:r>
                      <a:endParaRPr lang="en-US" sz="1100" b="0" dirty="0">
                        <a:solidFill>
                          <a:schemeClr val="bg1"/>
                        </a:solidFill>
                        <a:effectLst/>
                        <a:latin typeface="+mj-lt"/>
                        <a:ea typeface="Arial" panose="020B0604020202020204" pitchFamily="34" charset="0"/>
                        <a:cs typeface="Times New Roman" panose="02020603050405020304" pitchFamily="18" charset="0"/>
                      </a:endParaRPr>
                    </a:p>
                  </a:txBody>
                  <a:tcPr marL="38962" marR="38962" marT="0" marB="0"/>
                </a:tc>
                <a:tc>
                  <a:txBody>
                    <a:bodyPr/>
                    <a:lstStyle/>
                    <a:p>
                      <a:pPr marL="0" marR="0" algn="ctr">
                        <a:lnSpc>
                          <a:spcPts val="1400"/>
                        </a:lnSpc>
                        <a:spcBef>
                          <a:spcPts val="0"/>
                        </a:spcBef>
                        <a:spcAft>
                          <a:spcPts val="0"/>
                        </a:spcAft>
                      </a:pPr>
                      <a:endParaRPr lang="en-GB" sz="1100" b="0" dirty="0">
                        <a:solidFill>
                          <a:schemeClr val="bg1"/>
                        </a:solidFill>
                        <a:effectLst/>
                        <a:latin typeface="+mj-lt"/>
                      </a:endParaRPr>
                    </a:p>
                    <a:p>
                      <a:pPr marL="0" marR="0" algn="ctr">
                        <a:lnSpc>
                          <a:spcPts val="1400"/>
                        </a:lnSpc>
                        <a:spcBef>
                          <a:spcPts val="0"/>
                        </a:spcBef>
                        <a:spcAft>
                          <a:spcPts val="0"/>
                        </a:spcAft>
                      </a:pPr>
                      <a:r>
                        <a:rPr lang="en-GB" sz="1100" b="0" dirty="0">
                          <a:solidFill>
                            <a:schemeClr val="bg1"/>
                          </a:solidFill>
                          <a:effectLst/>
                          <a:latin typeface="+mj-lt"/>
                        </a:rPr>
                        <a:t>Audiencia a la que va dirigido</a:t>
                      </a:r>
                      <a:endParaRPr lang="en-US" sz="1100" b="0" dirty="0">
                        <a:solidFill>
                          <a:schemeClr val="bg1"/>
                        </a:solidFill>
                        <a:effectLst/>
                        <a:latin typeface="+mj-lt"/>
                        <a:ea typeface="Arial" panose="020B0604020202020204" pitchFamily="34" charset="0"/>
                        <a:cs typeface="Times New Roman" panose="02020603050405020304" pitchFamily="18" charset="0"/>
                      </a:endParaRPr>
                    </a:p>
                  </a:txBody>
                  <a:tcPr marL="38962" marR="38962" marT="0" marB="0"/>
                </a:tc>
                <a:tc>
                  <a:txBody>
                    <a:bodyPr/>
                    <a:lstStyle/>
                    <a:p>
                      <a:pPr marL="0" marR="0" algn="ctr">
                        <a:lnSpc>
                          <a:spcPts val="1400"/>
                        </a:lnSpc>
                        <a:spcBef>
                          <a:spcPts val="0"/>
                        </a:spcBef>
                        <a:spcAft>
                          <a:spcPts val="0"/>
                        </a:spcAft>
                      </a:pPr>
                      <a:endParaRPr lang="en-GB" sz="1100" b="0" dirty="0">
                        <a:solidFill>
                          <a:schemeClr val="bg1"/>
                        </a:solidFill>
                        <a:effectLst/>
                        <a:latin typeface="+mj-lt"/>
                      </a:endParaRPr>
                    </a:p>
                    <a:p>
                      <a:pPr marL="0" marR="0" algn="ctr">
                        <a:lnSpc>
                          <a:spcPts val="1400"/>
                        </a:lnSpc>
                        <a:spcBef>
                          <a:spcPts val="0"/>
                        </a:spcBef>
                        <a:spcAft>
                          <a:spcPts val="0"/>
                        </a:spcAft>
                      </a:pPr>
                      <a:r>
                        <a:rPr lang="en-GB" sz="1100" b="0" dirty="0">
                          <a:solidFill>
                            <a:schemeClr val="bg1"/>
                          </a:solidFill>
                          <a:effectLst/>
                          <a:latin typeface="+mj-lt"/>
                        </a:rPr>
                        <a:t>Impacto</a:t>
                      </a:r>
                      <a:endParaRPr lang="en-US" sz="1100" b="0" dirty="0">
                        <a:solidFill>
                          <a:schemeClr val="bg1"/>
                        </a:solidFill>
                        <a:effectLst/>
                        <a:latin typeface="+mj-lt"/>
                        <a:ea typeface="Arial" panose="020B0604020202020204" pitchFamily="34" charset="0"/>
                        <a:cs typeface="Times New Roman" panose="02020603050405020304" pitchFamily="18" charset="0"/>
                      </a:endParaRPr>
                    </a:p>
                  </a:txBody>
                  <a:tcPr marL="38962" marR="38962" marT="0" marB="0"/>
                </a:tc>
                <a:tc>
                  <a:txBody>
                    <a:bodyPr/>
                    <a:lstStyle/>
                    <a:p>
                      <a:pPr marL="0" marR="0" algn="ctr">
                        <a:lnSpc>
                          <a:spcPts val="1400"/>
                        </a:lnSpc>
                        <a:spcBef>
                          <a:spcPts val="0"/>
                        </a:spcBef>
                        <a:spcAft>
                          <a:spcPts val="0"/>
                        </a:spcAft>
                      </a:pPr>
                      <a:endParaRPr lang="en-GB" sz="1100" b="0" dirty="0">
                        <a:solidFill>
                          <a:schemeClr val="bg1"/>
                        </a:solidFill>
                        <a:effectLst/>
                        <a:latin typeface="+mj-lt"/>
                      </a:endParaRPr>
                    </a:p>
                    <a:p>
                      <a:pPr marL="0" marR="0" algn="ctr">
                        <a:lnSpc>
                          <a:spcPts val="1400"/>
                        </a:lnSpc>
                        <a:spcBef>
                          <a:spcPts val="0"/>
                        </a:spcBef>
                        <a:spcAft>
                          <a:spcPts val="0"/>
                        </a:spcAft>
                      </a:pPr>
                      <a:r>
                        <a:rPr lang="en-GB" sz="1100" b="0" dirty="0">
                          <a:solidFill>
                            <a:schemeClr val="bg1"/>
                          </a:solidFill>
                          <a:effectLst/>
                          <a:latin typeface="+mj-lt"/>
                        </a:rPr>
                        <a:t>Oportunidades de participación externa</a:t>
                      </a:r>
                      <a:endParaRPr lang="en-US" sz="1100" b="0" dirty="0">
                        <a:solidFill>
                          <a:schemeClr val="bg1"/>
                        </a:solidFill>
                        <a:effectLst/>
                        <a:latin typeface="+mj-lt"/>
                        <a:ea typeface="Arial" panose="020B0604020202020204" pitchFamily="34" charset="0"/>
                        <a:cs typeface="Times New Roman" panose="02020603050405020304" pitchFamily="18" charset="0"/>
                      </a:endParaRPr>
                    </a:p>
                  </a:txBody>
                  <a:tcPr marL="38962" marR="38962" marT="0" marB="0"/>
                </a:tc>
                <a:extLst>
                  <a:ext uri="{0D108BD9-81ED-4DB2-BD59-A6C34878D82A}">
                    <a16:rowId xmlns:a16="http://schemas.microsoft.com/office/drawing/2014/main" val="809210960"/>
                  </a:ext>
                </a:extLst>
              </a:tr>
              <a:tr h="4006687">
                <a:tc>
                  <a:txBody>
                    <a:bodyPr/>
                    <a:lstStyle/>
                    <a:p>
                      <a:pPr marL="0" marR="0">
                        <a:lnSpc>
                          <a:spcPts val="1400"/>
                        </a:lnSpc>
                        <a:spcBef>
                          <a:spcPts val="0"/>
                        </a:spcBef>
                        <a:spcAft>
                          <a:spcPts val="0"/>
                        </a:spcAft>
                      </a:pPr>
                      <a:endParaRPr lang="en-GB" sz="12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gn="ctr">
                        <a:lnSpc>
                          <a:spcPts val="1400"/>
                        </a:lnSpc>
                        <a:spcBef>
                          <a:spcPts val="0"/>
                        </a:spcBef>
                        <a:spcAft>
                          <a:spcPts val="0"/>
                        </a:spcAft>
                      </a:pPr>
                      <a:r>
                        <a:rPr lang="en-GB" sz="1600" b="0" dirty="0" err="1">
                          <a:solidFill>
                            <a:schemeClr val="bg1"/>
                          </a:solidFill>
                          <a:effectLst/>
                          <a:latin typeface="+mj-lt"/>
                        </a:rPr>
                        <a:t>FutureMakers</a:t>
                      </a:r>
                      <a:r>
                        <a:rPr lang="en-GB" sz="1800" b="0" dirty="0" err="1">
                          <a:solidFill>
                            <a:schemeClr val="bg1"/>
                          </a:solidFill>
                          <a:effectLst/>
                          <a:latin typeface="+mj-lt"/>
                        </a:rPr>
                        <a:t> </a:t>
                      </a:r>
                      <a:endParaRPr lang="en-US" sz="1800" b="0" dirty="0">
                        <a:solidFill>
                          <a:schemeClr val="bg1"/>
                        </a:solidFill>
                        <a:effectLst/>
                        <a:latin typeface="+mj-lt"/>
                      </a:endParaRPr>
                    </a:p>
                    <a:p>
                      <a:pPr marL="0" marR="0">
                        <a:lnSpc>
                          <a:spcPts val="1400"/>
                        </a:lnSpc>
                        <a:spcBef>
                          <a:spcPts val="0"/>
                        </a:spcBef>
                        <a:spcAft>
                          <a:spcPts val="0"/>
                        </a:spcAft>
                      </a:pPr>
                      <a:r>
                        <a:rPr lang="en-GB" sz="1200" b="0" dirty="0">
                          <a:solidFill>
                            <a:schemeClr val="bg1"/>
                          </a:solidFill>
                          <a:effectLst/>
                          <a:latin typeface="+mj-lt"/>
                        </a:rPr>
                        <a:t> </a:t>
                      </a:r>
                      <a:endParaRPr lang="en-US" sz="1200" b="0" dirty="0">
                        <a:solidFill>
                          <a:schemeClr val="bg1"/>
                        </a:solidFill>
                        <a:effectLst/>
                        <a:latin typeface="+mj-lt"/>
                      </a:endParaRPr>
                    </a:p>
                    <a:p>
                      <a:pPr marL="0" marR="0">
                        <a:lnSpc>
                          <a:spcPts val="1400"/>
                        </a:lnSpc>
                        <a:spcBef>
                          <a:spcPts val="0"/>
                        </a:spcBef>
                        <a:spcAft>
                          <a:spcPts val="0"/>
                        </a:spcAft>
                      </a:pPr>
                      <a:r>
                        <a:rPr lang="en-GB" sz="1200" b="0" dirty="0">
                          <a:solidFill>
                            <a:schemeClr val="bg1"/>
                          </a:solidFill>
                          <a:effectLst/>
                          <a:latin typeface="+mj-lt"/>
                        </a:rPr>
                        <a:t> </a:t>
                      </a:r>
                      <a:endParaRPr lang="en-US" sz="1200" b="0" dirty="0">
                        <a:solidFill>
                          <a:schemeClr val="bg1"/>
                        </a:solidFill>
                        <a:effectLst/>
                        <a:latin typeface="+mj-lt"/>
                      </a:endParaRPr>
                    </a:p>
                    <a:p>
                      <a:pPr marL="0" marR="0">
                        <a:lnSpc>
                          <a:spcPts val="1400"/>
                        </a:lnSpc>
                        <a:spcBef>
                          <a:spcPts val="0"/>
                        </a:spcBef>
                        <a:spcAft>
                          <a:spcPts val="0"/>
                        </a:spcAft>
                      </a:pPr>
                      <a:r>
                        <a:rPr lang="en-GB" sz="1200" b="0" dirty="0">
                          <a:solidFill>
                            <a:schemeClr val="bg1"/>
                          </a:solidFill>
                          <a:effectLst/>
                          <a:latin typeface="+mj-lt"/>
                        </a:rPr>
                        <a:t> </a:t>
                      </a:r>
                      <a:endParaRPr lang="en-US" sz="1200" b="0" dirty="0">
                        <a:solidFill>
                          <a:schemeClr val="bg1"/>
                        </a:solidFill>
                        <a:effectLst/>
                        <a:latin typeface="+mj-lt"/>
                      </a:endParaRPr>
                    </a:p>
                    <a:p>
                      <a:pPr marL="0" marR="0">
                        <a:lnSpc>
                          <a:spcPts val="1400"/>
                        </a:lnSpc>
                        <a:spcBef>
                          <a:spcPts val="0"/>
                        </a:spcBef>
                        <a:spcAft>
                          <a:spcPts val="0"/>
                        </a:spcAft>
                      </a:pPr>
                      <a:r>
                        <a:rPr lang="en-GB" sz="1200" b="0" dirty="0">
                          <a:solidFill>
                            <a:schemeClr val="bg1"/>
                          </a:solidFill>
                          <a:effectLst/>
                          <a:latin typeface="+mj-lt"/>
                        </a:rPr>
                        <a:t> </a:t>
                      </a:r>
                      <a:endParaRPr lang="en-US" sz="1200" b="0" dirty="0">
                        <a:solidFill>
                          <a:schemeClr val="bg1"/>
                        </a:solidFill>
                        <a:effectLst/>
                        <a:latin typeface="+mj-lt"/>
                      </a:endParaRPr>
                    </a:p>
                    <a:p>
                      <a:pPr marL="0" marR="0">
                        <a:lnSpc>
                          <a:spcPts val="1400"/>
                        </a:lnSpc>
                        <a:spcBef>
                          <a:spcPts val="0"/>
                        </a:spcBef>
                        <a:spcAft>
                          <a:spcPts val="0"/>
                        </a:spcAft>
                      </a:pPr>
                      <a:r>
                        <a:rPr lang="en-GB" sz="1200" b="0" dirty="0">
                          <a:solidFill>
                            <a:schemeClr val="bg1"/>
                          </a:solidFill>
                          <a:effectLst/>
                          <a:latin typeface="+mj-lt"/>
                        </a:rPr>
                        <a:t> </a:t>
                      </a:r>
                      <a:endParaRPr lang="en-US" sz="1200" b="0" dirty="0">
                        <a:solidFill>
                          <a:schemeClr val="bg1"/>
                        </a:solidFill>
                        <a:effectLst/>
                        <a:latin typeface="+mj-lt"/>
                      </a:endParaRPr>
                    </a:p>
                    <a:p>
                      <a:pPr marL="0" marR="0">
                        <a:lnSpc>
                          <a:spcPts val="1400"/>
                        </a:lnSpc>
                        <a:spcBef>
                          <a:spcPts val="0"/>
                        </a:spcBef>
                        <a:spcAft>
                          <a:spcPts val="0"/>
                        </a:spcAft>
                      </a:pPr>
                      <a:r>
                        <a:rPr lang="en-GB" sz="1200" b="0" dirty="0">
                          <a:solidFill>
                            <a:schemeClr val="bg1"/>
                          </a:solidFill>
                          <a:effectLst/>
                          <a:latin typeface="+mj-lt"/>
                        </a:rPr>
                        <a:t> </a:t>
                      </a:r>
                      <a:endParaRPr lang="en-US" sz="1200" b="0" dirty="0">
                        <a:solidFill>
                          <a:schemeClr val="bg1"/>
                        </a:solidFill>
                        <a:effectLst/>
                        <a:latin typeface="+mj-lt"/>
                        <a:ea typeface="Arial" panose="020B0604020202020204" pitchFamily="34" charset="0"/>
                        <a:cs typeface="Times New Roman" panose="02020603050405020304" pitchFamily="18" charset="0"/>
                      </a:endParaRPr>
                    </a:p>
                  </a:txBody>
                  <a:tcPr marL="38962" marR="38962" marT="0" marB="0"/>
                </a:tc>
                <a:tc>
                  <a:txBody>
                    <a:bodyPr/>
                    <a:lstStyle/>
                    <a:p>
                      <a:pPr marL="0" marR="0">
                        <a:lnSpc>
                          <a:spcPts val="1400"/>
                        </a:lnSpc>
                        <a:spcBef>
                          <a:spcPts val="0"/>
                        </a:spcBef>
                        <a:spcAft>
                          <a:spcPts val="0"/>
                        </a:spcAft>
                      </a:pPr>
                      <a:r>
                        <a:rPr lang="en-GB" sz="1100" b="0" dirty="0">
                          <a:solidFill>
                            <a:schemeClr val="bg1"/>
                          </a:solidFill>
                          <a:effectLst/>
                          <a:latin typeface="+mj-lt"/>
                        </a:rPr>
                        <a:t>  </a:t>
                      </a:r>
                      <a:endParaRPr lang="en-US" sz="1050" b="0" dirty="0">
                        <a:solidFill>
                          <a:schemeClr val="bg1"/>
                        </a:solidFill>
                        <a:effectLst/>
                        <a:latin typeface="+mj-lt"/>
                      </a:endParaRPr>
                    </a:p>
                    <a:p>
                      <a:pPr marL="0" marR="0" algn="ctr">
                        <a:lnSpc>
                          <a:spcPts val="1400"/>
                        </a:lnSpc>
                        <a:spcBef>
                          <a:spcPts val="0"/>
                        </a:spcBef>
                        <a:spcAft>
                          <a:spcPts val="0"/>
                        </a:spcAft>
                      </a:pPr>
                      <a:r>
                        <a:rPr lang="en-GB" sz="1100" b="0" dirty="0">
                          <a:solidFill>
                            <a:schemeClr val="accent1"/>
                          </a:solidFill>
                          <a:effectLst/>
                          <a:latin typeface="+mj-lt"/>
                        </a:rPr>
                        <a:t>Sesión 1</a:t>
                      </a:r>
                    </a:p>
                    <a:p>
                      <a:pPr marL="0" marR="0" algn="ctr">
                        <a:lnSpc>
                          <a:spcPts val="1400"/>
                        </a:lnSpc>
                        <a:spcBef>
                          <a:spcPts val="0"/>
                        </a:spcBef>
                        <a:spcAft>
                          <a:spcPts val="0"/>
                        </a:spcAft>
                      </a:pPr>
                      <a:endParaRPr lang="en-GB" sz="1100" b="0" dirty="0">
                        <a:solidFill>
                          <a:schemeClr val="accent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Abierto a todos los niveles de habilidad según lo determinado por la evaluación de línea de base previa a la asistencia, los asistentes cubrirán:</a:t>
                      </a:r>
                      <a:endParaRPr lang="en-US" sz="1100" b="0" dirty="0">
                        <a:solidFill>
                          <a:schemeClr val="bg1"/>
                        </a:solidFill>
                        <a:effectLst/>
                        <a:latin typeface="+mj-lt"/>
                      </a:endParaRPr>
                    </a:p>
                    <a:p>
                      <a:pPr marL="0" marR="0">
                        <a:lnSpc>
                          <a:spcPts val="1400"/>
                        </a:lnSpc>
                        <a:spcBef>
                          <a:spcPts val="0"/>
                        </a:spcBef>
                        <a:spcAft>
                          <a:spcPts val="0"/>
                        </a:spcAft>
                      </a:pPr>
                      <a:r>
                        <a:rPr lang="en-GB" sz="1100" b="0" u="none" strike="noStrike" dirty="0">
                          <a:solidFill>
                            <a:schemeClr val="bg1"/>
                          </a:solidFill>
                          <a:effectLst/>
                          <a:latin typeface="+mj-lt"/>
                        </a:rPr>
                        <a:t>Visión general de la IA</a:t>
                      </a:r>
                      <a:endParaRPr lang="en-US" sz="1100" b="0" u="none" strike="noStrike" dirty="0">
                        <a:solidFill>
                          <a:schemeClr val="bg1"/>
                        </a:solidFill>
                        <a:effectLst/>
                        <a:latin typeface="+mj-lt"/>
                      </a:endParaRPr>
                    </a:p>
                    <a:p>
                      <a:pPr marL="0" lvl="0" indent="0">
                        <a:buClr>
                          <a:srgbClr val="222222"/>
                        </a:buClr>
                        <a:buSzPts val="950"/>
                        <a:buFont typeface="Arial" panose="020B0604020202020204" pitchFamily="34" charset="0"/>
                        <a:buNone/>
                      </a:pPr>
                      <a:r>
                        <a:rPr lang="en-GB" sz="1100" b="0" u="none" strike="noStrike" dirty="0">
                          <a:solidFill>
                            <a:schemeClr val="bg1"/>
                          </a:solidFill>
                          <a:effectLst/>
                          <a:latin typeface="+mj-lt"/>
                        </a:rPr>
                        <a:t>Construir un Chatbot</a:t>
                      </a:r>
                      <a:endParaRPr lang="en-US" sz="1100" b="0" u="none" strike="noStrike" dirty="0">
                        <a:solidFill>
                          <a:schemeClr val="bg1"/>
                        </a:solidFill>
                        <a:effectLst/>
                        <a:latin typeface="+mj-lt"/>
                      </a:endParaRPr>
                    </a:p>
                    <a:p>
                      <a:pPr marL="0" lvl="0" indent="0">
                        <a:buClr>
                          <a:srgbClr val="222222"/>
                        </a:buClr>
                        <a:buSzPts val="950"/>
                        <a:buFont typeface="Arial" panose="020B0604020202020204" pitchFamily="34" charset="0"/>
                        <a:buNone/>
                      </a:pPr>
                      <a:r>
                        <a:rPr lang="en-GB" sz="1100" b="0" u="none" strike="noStrike" dirty="0" err="1">
                          <a:solidFill>
                            <a:schemeClr val="bg1"/>
                          </a:solidFill>
                          <a:effectLst/>
                          <a:latin typeface="+mj-lt"/>
                        </a:rPr>
                        <a:t>Chatfuel</a:t>
                      </a:r>
                      <a:r>
                        <a:rPr lang="en-GB" sz="1100" b="0" u="none" strike="noStrike" dirty="0">
                          <a:solidFill>
                            <a:schemeClr val="bg1"/>
                          </a:solidFill>
                          <a:effectLst/>
                          <a:latin typeface="+mj-lt"/>
                        </a:rPr>
                        <a:t> más tarea creativa</a:t>
                      </a:r>
                      <a:endParaRPr lang="en-US" sz="1100" b="0" u="none" strike="noStrike" dirty="0">
                        <a:solidFill>
                          <a:schemeClr val="bg1"/>
                        </a:solidFill>
                        <a:effectLst/>
                        <a:latin typeface="+mj-lt"/>
                      </a:endParaRPr>
                    </a:p>
                    <a:p>
                      <a:pPr marL="0" lvl="0" indent="0">
                        <a:buClr>
                          <a:srgbClr val="222222"/>
                        </a:buClr>
                        <a:buSzPts val="950"/>
                        <a:buFont typeface="Arial" panose="020B0604020202020204" pitchFamily="34" charset="0"/>
                        <a:buNone/>
                      </a:pPr>
                      <a:r>
                        <a:rPr lang="en-GB" sz="1100" b="0" u="none" strike="noStrike" dirty="0">
                          <a:solidFill>
                            <a:schemeClr val="bg1"/>
                          </a:solidFill>
                          <a:effectLst/>
                          <a:latin typeface="+mj-lt"/>
                        </a:rPr>
                        <a:t>Mostrar y contar</a:t>
                      </a:r>
                      <a:endParaRPr lang="en-US" sz="1100" b="0" u="none" strike="noStrike"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gn="ctr">
                        <a:lnSpc>
                          <a:spcPts val="1400"/>
                        </a:lnSpc>
                        <a:spcBef>
                          <a:spcPts val="0"/>
                        </a:spcBef>
                        <a:spcAft>
                          <a:spcPts val="0"/>
                        </a:spcAft>
                      </a:pPr>
                      <a:endParaRPr lang="en-GB" sz="1100" b="0" dirty="0">
                        <a:solidFill>
                          <a:schemeClr val="accent1"/>
                        </a:solidFill>
                        <a:effectLst/>
                        <a:latin typeface="+mj-lt"/>
                      </a:endParaRPr>
                    </a:p>
                    <a:p>
                      <a:pPr marL="0" marR="0" algn="ctr">
                        <a:lnSpc>
                          <a:spcPts val="1400"/>
                        </a:lnSpc>
                        <a:spcBef>
                          <a:spcPts val="0"/>
                        </a:spcBef>
                        <a:spcAft>
                          <a:spcPts val="0"/>
                        </a:spcAft>
                      </a:pPr>
                      <a:r>
                        <a:rPr lang="en-GB" sz="1100" b="0" dirty="0">
                          <a:solidFill>
                            <a:schemeClr val="accent1"/>
                          </a:solidFill>
                          <a:effectLst/>
                          <a:latin typeface="+mj-lt"/>
                        </a:rPr>
                        <a:t>Sesión 2</a:t>
                      </a:r>
                    </a:p>
                    <a:p>
                      <a:pPr marL="0" marR="0">
                        <a:lnSpc>
                          <a:spcPts val="1400"/>
                        </a:lnSpc>
                        <a:spcBef>
                          <a:spcPts val="0"/>
                        </a:spcBef>
                        <a:spcAft>
                          <a:spcPts val="0"/>
                        </a:spcAft>
                      </a:pPr>
                      <a:r>
                        <a:rPr lang="en-GB" sz="1100" b="0" dirty="0">
                          <a:solidFill>
                            <a:schemeClr val="bg1"/>
                          </a:solidFill>
                          <a:effectLst/>
                          <a:latin typeface="+mj-lt"/>
                        </a:rPr>
                        <a:t>Los 20 mejores asistentes de cada lugar tienen la oportunidad de perfeccionar sus habilidades con conocimientos y aplicaciones de IA más complejos, concentrarse en el aprendizaje más avanzado y desarrollar su propio proyecto para sus portafolios futuros.</a:t>
                      </a:r>
                    </a:p>
                    <a:p>
                      <a:pPr marL="0" marR="0">
                        <a:lnSpc>
                          <a:spcPts val="1400"/>
                        </a:lnSpc>
                        <a:spcBef>
                          <a:spcPts val="0"/>
                        </a:spcBef>
                        <a:spcAft>
                          <a:spcPts val="0"/>
                        </a:spcAft>
                      </a:pPr>
                      <a:r>
                        <a:rPr lang="en-GB" sz="1100" b="0" dirty="0">
                          <a:solidFill>
                            <a:schemeClr val="bg1"/>
                          </a:solidFill>
                          <a:effectLst/>
                          <a:latin typeface="+mj-lt"/>
                          <a:ea typeface="Arial" panose="020B0604020202020204" pitchFamily="34" charset="0"/>
                          <a:cs typeface="Times New Roman" panose="02020603050405020304" pitchFamily="18" charset="0"/>
                        </a:rPr>
                        <a:t>Este evento ocurre por separado de la Sesión 1, idealmente dentro del mes.</a:t>
                      </a:r>
                      <a:endParaRPr lang="en-US" sz="1100" b="0" dirty="0">
                        <a:solidFill>
                          <a:schemeClr val="bg1"/>
                        </a:solidFill>
                        <a:effectLst/>
                        <a:latin typeface="+mj-lt"/>
                        <a:ea typeface="Arial" panose="020B0604020202020204" pitchFamily="34" charset="0"/>
                        <a:cs typeface="Times New Roman" panose="02020603050405020304" pitchFamily="18" charset="0"/>
                      </a:endParaRPr>
                    </a:p>
                  </a:txBody>
                  <a:tcPr marL="38962" marR="38962" marT="0" marB="0">
                    <a:solidFill>
                      <a:schemeClr val="tx1"/>
                    </a:solidFill>
                  </a:tcPr>
                </a:tc>
                <a:tc>
                  <a:txBody>
                    <a:bodyPr/>
                    <a:lstStyle/>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100" b="0" dirty="0">
                        <a:solidFill>
                          <a:schemeClr val="bg1"/>
                        </a:solidFill>
                        <a:effectLst/>
                        <a:latin typeface="+mj-lt"/>
                      </a:endParaRPr>
                    </a:p>
                    <a:p>
                      <a:pPr marL="0" marR="0" algn="ctr">
                        <a:lnSpc>
                          <a:spcPts val="1400"/>
                        </a:lnSpc>
                        <a:spcBef>
                          <a:spcPts val="0"/>
                        </a:spcBef>
                        <a:spcAft>
                          <a:spcPts val="0"/>
                        </a:spcAft>
                      </a:pPr>
                      <a:endParaRPr lang="en-GB" sz="1200" b="0" dirty="0">
                        <a:solidFill>
                          <a:schemeClr val="bg1"/>
                        </a:solidFill>
                        <a:effectLst/>
                        <a:latin typeface="+mj-lt"/>
                      </a:endParaRPr>
                    </a:p>
                    <a:p>
                      <a:pPr marL="0" marR="0" algn="ctr">
                        <a:lnSpc>
                          <a:spcPts val="1400"/>
                        </a:lnSpc>
                        <a:spcBef>
                          <a:spcPts val="0"/>
                        </a:spcBef>
                        <a:spcAft>
                          <a:spcPts val="0"/>
                        </a:spcAft>
                      </a:pPr>
                      <a:endParaRPr lang="en-GB" sz="1200" b="0" dirty="0">
                        <a:solidFill>
                          <a:schemeClr val="bg1"/>
                        </a:solidFill>
                        <a:effectLst/>
                        <a:latin typeface="+mj-lt"/>
                      </a:endParaRPr>
                    </a:p>
                    <a:p>
                      <a:pPr marL="0" marR="0" algn="ctr">
                        <a:lnSpc>
                          <a:spcPts val="1400"/>
                        </a:lnSpc>
                        <a:spcBef>
                          <a:spcPts val="0"/>
                        </a:spcBef>
                        <a:spcAft>
                          <a:spcPts val="0"/>
                        </a:spcAft>
                      </a:pPr>
                      <a:endParaRPr lang="en-GB" sz="1200" b="0" dirty="0">
                        <a:solidFill>
                          <a:schemeClr val="bg1"/>
                        </a:solidFill>
                        <a:effectLst/>
                        <a:latin typeface="+mj-lt"/>
                      </a:endParaRPr>
                    </a:p>
                    <a:p>
                      <a:pPr marL="0" marR="0" algn="ctr">
                        <a:lnSpc>
                          <a:spcPts val="1400"/>
                        </a:lnSpc>
                        <a:spcBef>
                          <a:spcPts val="0"/>
                        </a:spcBef>
                        <a:spcAft>
                          <a:spcPts val="0"/>
                        </a:spcAft>
                      </a:pPr>
                      <a:endParaRPr lang="en-GB" sz="1200" b="0" dirty="0">
                        <a:solidFill>
                          <a:schemeClr val="bg1"/>
                        </a:solidFill>
                        <a:effectLst/>
                        <a:latin typeface="+mj-lt"/>
                      </a:endParaRPr>
                    </a:p>
                    <a:p>
                      <a:pPr marL="0" marR="0" algn="ctr">
                        <a:lnSpc>
                          <a:spcPts val="1400"/>
                        </a:lnSpc>
                        <a:spcBef>
                          <a:spcPts val="0"/>
                        </a:spcBef>
                        <a:spcAft>
                          <a:spcPts val="0"/>
                        </a:spcAft>
                      </a:pPr>
                      <a:r>
                        <a:rPr lang="en-GB" sz="1200" b="0" dirty="0">
                          <a:solidFill>
                            <a:schemeClr val="bg1"/>
                          </a:solidFill>
                          <a:effectLst/>
                          <a:latin typeface="+mj-lt"/>
                        </a:rPr>
                        <a:t>13-17 </a:t>
                      </a:r>
                      <a:r>
                        <a:rPr lang="en-GB" sz="1200" b="0" dirty="0" err="1">
                          <a:solidFill>
                            <a:schemeClr val="bg1"/>
                          </a:solidFill>
                          <a:effectLst/>
                          <a:latin typeface="+mj-lt"/>
                        </a:rPr>
                        <a:t>años </a:t>
                      </a:r>
                      <a:endParaRPr lang="en-US" sz="1200" b="0" dirty="0">
                        <a:solidFill>
                          <a:schemeClr val="bg1"/>
                        </a:solidFill>
                        <a:effectLst/>
                        <a:latin typeface="+mj-lt"/>
                      </a:endParaRPr>
                    </a:p>
                    <a:p>
                      <a:pPr marL="0" marR="0" algn="ctr">
                        <a:lnSpc>
                          <a:spcPts val="1400"/>
                        </a:lnSpc>
                        <a:spcBef>
                          <a:spcPts val="0"/>
                        </a:spcBef>
                        <a:spcAft>
                          <a:spcPts val="0"/>
                        </a:spcAft>
                      </a:pPr>
                      <a:endParaRPr lang="en-GB" sz="1200" b="0" dirty="0">
                        <a:solidFill>
                          <a:schemeClr val="bg1"/>
                        </a:solidFill>
                        <a:effectLst/>
                        <a:latin typeface="+mj-lt"/>
                      </a:endParaRPr>
                    </a:p>
                    <a:p>
                      <a:pPr marL="0" marR="0" algn="ctr">
                        <a:lnSpc>
                          <a:spcPts val="1400"/>
                        </a:lnSpc>
                        <a:spcBef>
                          <a:spcPts val="0"/>
                        </a:spcBef>
                        <a:spcAft>
                          <a:spcPts val="0"/>
                        </a:spcAft>
                      </a:pPr>
                      <a:r>
                        <a:rPr lang="en-GB" sz="1200" b="0" i="1" dirty="0">
                          <a:solidFill>
                            <a:schemeClr val="bg1"/>
                          </a:solidFill>
                          <a:effectLst/>
                          <a:latin typeface="+mj-lt"/>
                        </a:rPr>
                        <a:t>Al menos el 50% de la cohorte debe ser de sexo femenino.</a:t>
                      </a:r>
                      <a:endParaRPr lang="en-US" sz="1200" b="0" i="1" dirty="0">
                        <a:solidFill>
                          <a:schemeClr val="bg1"/>
                        </a:solidFill>
                        <a:effectLst/>
                        <a:latin typeface="+mj-lt"/>
                      </a:endParaRPr>
                    </a:p>
                    <a:p>
                      <a:pPr marL="0" marR="0" algn="ctr">
                        <a:lnSpc>
                          <a:spcPts val="1400"/>
                        </a:lnSpc>
                        <a:spcBef>
                          <a:spcPts val="0"/>
                        </a:spcBef>
                        <a:spcAft>
                          <a:spcPts val="0"/>
                        </a:spcAft>
                      </a:pPr>
                      <a:r>
                        <a:rPr lang="en-GB" sz="1200" b="0" i="1" dirty="0">
                          <a:solidFill>
                            <a:schemeClr val="bg1"/>
                          </a:solidFill>
                          <a:effectLst/>
                          <a:latin typeface="+mj-lt"/>
                        </a:rPr>
                        <a:t> </a:t>
                      </a:r>
                      <a:endParaRPr lang="en-US" sz="1200" b="0" i="1"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r>
                        <a:rPr lang="en-GB" sz="1100" b="0" i="1" dirty="0">
                          <a:solidFill>
                            <a:schemeClr val="bg1"/>
                          </a:solidFill>
                          <a:effectLst/>
                          <a:latin typeface="+mj-lt"/>
                        </a:rPr>
                        <a:t>  </a:t>
                      </a:r>
                      <a:endParaRPr lang="en-US" sz="1100" b="0" i="1" dirty="0">
                        <a:solidFill>
                          <a:schemeClr val="bg1"/>
                        </a:solidFill>
                        <a:effectLst/>
                        <a:latin typeface="+mj-lt"/>
                        <a:ea typeface="Arial" panose="020B0604020202020204" pitchFamily="34" charset="0"/>
                        <a:cs typeface="Times New Roman" panose="02020603050405020304" pitchFamily="18" charset="0"/>
                      </a:endParaRPr>
                    </a:p>
                  </a:txBody>
                  <a:tcPr marL="38962" marR="38962" marT="0" marB="0"/>
                </a:tc>
                <a:tc>
                  <a:txBody>
                    <a:bodyPr/>
                    <a:lstStyle/>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3 Talleres en</a:t>
                      </a:r>
                    </a:p>
                    <a:p>
                      <a:pPr marL="0" marR="0">
                        <a:lnSpc>
                          <a:spcPts val="1400"/>
                        </a:lnSpc>
                        <a:spcBef>
                          <a:spcPts val="0"/>
                        </a:spcBef>
                        <a:spcAft>
                          <a:spcPts val="0"/>
                        </a:spcAft>
                      </a:pPr>
                      <a:r>
                        <a:rPr lang="en-GB" sz="1100" b="0" dirty="0">
                          <a:solidFill>
                            <a:schemeClr val="bg1"/>
                          </a:solidFill>
                          <a:effectLst/>
                          <a:latin typeface="+mj-lt"/>
                        </a:rPr>
                        <a:t>2 emplazamientos</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Máximo de 30 participantes en el primer taller </a:t>
                      </a: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Máximo 20 participantes en el segundo taller</a:t>
                      </a: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Un total de 90 participantes por región </a:t>
                      </a: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050" b="0" dirty="0">
                        <a:solidFill>
                          <a:schemeClr val="bg1"/>
                        </a:solidFill>
                        <a:effectLst/>
                        <a:latin typeface="+mj-lt"/>
                      </a:endParaRPr>
                    </a:p>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endParaRPr lang="en-US" sz="1100" b="0" dirty="0">
                        <a:solidFill>
                          <a:schemeClr val="bg1"/>
                        </a:solidFill>
                        <a:effectLst/>
                        <a:latin typeface="+mj-lt"/>
                        <a:ea typeface="Arial" panose="020B0604020202020204" pitchFamily="34" charset="0"/>
                        <a:cs typeface="Times New Roman" panose="02020603050405020304" pitchFamily="18" charset="0"/>
                      </a:endParaRPr>
                    </a:p>
                  </a:txBody>
                  <a:tcPr marL="38962" marR="38962" marT="0" marB="0">
                    <a:solidFill>
                      <a:schemeClr val="tx1"/>
                    </a:solidFill>
                  </a:tcPr>
                </a:tc>
                <a:tc>
                  <a:txBody>
                    <a:bodyPr/>
                    <a:lstStyle/>
                    <a:p>
                      <a:pPr marL="0" marR="0">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endParaRPr lang="en-GB" sz="1200" b="0" dirty="0">
                        <a:solidFill>
                          <a:schemeClr val="bg1"/>
                        </a:solidFill>
                        <a:effectLst/>
                        <a:latin typeface="+mj-lt"/>
                      </a:endParaRPr>
                    </a:p>
                    <a:p>
                      <a:pPr marL="0" marR="0" algn="ctr">
                        <a:lnSpc>
                          <a:spcPts val="1400"/>
                        </a:lnSpc>
                        <a:spcBef>
                          <a:spcPts val="0"/>
                        </a:spcBef>
                        <a:spcAft>
                          <a:spcPts val="0"/>
                        </a:spcAft>
                      </a:pPr>
                      <a:r>
                        <a:rPr lang="en-GB" sz="1100" b="0" dirty="0">
                          <a:solidFill>
                            <a:schemeClr val="accent1"/>
                          </a:solidFill>
                          <a:effectLst/>
                          <a:latin typeface="+mj-lt"/>
                        </a:rPr>
                        <a:t>Entrenadores: </a:t>
                      </a:r>
                    </a:p>
                    <a:p>
                      <a:pPr marL="0" marR="0" algn="ctr">
                        <a:lnSpc>
                          <a:spcPts val="1400"/>
                        </a:lnSpc>
                        <a:spcBef>
                          <a:spcPts val="0"/>
                        </a:spcBef>
                        <a:spcAft>
                          <a:spcPts val="0"/>
                        </a:spcAft>
                      </a:pPr>
                      <a:endParaRPr lang="en-GB"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1 instructor principal y 1 subentrenador serán asegurados por el socio de la organización benéfica. Todos los instructores y suplentes deben ser confirmados por AI para el Bien y participar en un mínimo de una sesión de capacitación, con una comprensión básica de la programación.</a:t>
                      </a:r>
                    </a:p>
                    <a:p>
                      <a:pPr marL="0" marR="0">
                        <a:lnSpc>
                          <a:spcPts val="1400"/>
                        </a:lnSpc>
                        <a:spcBef>
                          <a:spcPts val="0"/>
                        </a:spcBef>
                        <a:spcAft>
                          <a:spcPts val="0"/>
                        </a:spcAft>
                      </a:pPr>
                      <a:endParaRPr lang="en-GB" sz="1050" b="0" dirty="0">
                        <a:solidFill>
                          <a:schemeClr val="bg1"/>
                        </a:solidFill>
                        <a:effectLst/>
                        <a:latin typeface="+mj-lt"/>
                      </a:endParaRPr>
                    </a:p>
                    <a:p>
                      <a:pPr marL="0" marR="0">
                        <a:lnSpc>
                          <a:spcPts val="1400"/>
                        </a:lnSpc>
                        <a:spcBef>
                          <a:spcPts val="0"/>
                        </a:spcBef>
                        <a:spcAft>
                          <a:spcPts val="0"/>
                        </a:spcAft>
                      </a:pPr>
                      <a:endParaRPr lang="en-GB" sz="1050" b="0" dirty="0">
                        <a:solidFill>
                          <a:schemeClr val="bg1"/>
                        </a:solidFill>
                        <a:effectLst/>
                        <a:latin typeface="+mj-lt"/>
                      </a:endParaRPr>
                    </a:p>
                    <a:p>
                      <a:pPr marL="0" marR="0">
                        <a:lnSpc>
                          <a:spcPts val="1400"/>
                        </a:lnSpc>
                        <a:spcBef>
                          <a:spcPts val="0"/>
                        </a:spcBef>
                        <a:spcAft>
                          <a:spcPts val="0"/>
                        </a:spcAft>
                      </a:pPr>
                      <a:endParaRPr lang="en-GB" sz="1050" b="0" dirty="0">
                        <a:solidFill>
                          <a:schemeClr val="bg1"/>
                        </a:solidFill>
                        <a:effectLst/>
                        <a:latin typeface="+mj-lt"/>
                      </a:endParaRPr>
                    </a:p>
                    <a:p>
                      <a:pPr marL="0" marR="0">
                        <a:lnSpc>
                          <a:spcPts val="1400"/>
                        </a:lnSpc>
                        <a:spcBef>
                          <a:spcPts val="0"/>
                        </a:spcBef>
                        <a:spcAft>
                          <a:spcPts val="0"/>
                        </a:spcAft>
                      </a:pPr>
                      <a:endParaRPr lang="en-GB" sz="1050" b="0" dirty="0">
                        <a:solidFill>
                          <a:schemeClr val="bg1"/>
                        </a:solidFill>
                        <a:effectLst/>
                        <a:latin typeface="+mj-lt"/>
                      </a:endParaRPr>
                    </a:p>
                    <a:p>
                      <a:pPr marL="0" marR="0" algn="ctr">
                        <a:lnSpc>
                          <a:spcPts val="1400"/>
                        </a:lnSpc>
                        <a:spcBef>
                          <a:spcPts val="0"/>
                        </a:spcBef>
                        <a:spcAft>
                          <a:spcPts val="0"/>
                        </a:spcAft>
                      </a:pPr>
                      <a:r>
                        <a:rPr lang="en-GB" sz="1100" b="0" dirty="0">
                          <a:solidFill>
                            <a:schemeClr val="accent1"/>
                          </a:solidFill>
                          <a:effectLst/>
                          <a:latin typeface="+mj-lt"/>
                        </a:rPr>
                        <a:t>Voluntarios: </a:t>
                      </a:r>
                    </a:p>
                    <a:p>
                      <a:pPr marL="0" marR="0">
                        <a:lnSpc>
                          <a:spcPts val="1400"/>
                        </a:lnSpc>
                        <a:spcBef>
                          <a:spcPts val="0"/>
                        </a:spcBef>
                        <a:spcAft>
                          <a:spcPts val="0"/>
                        </a:spcAft>
                      </a:pPr>
                      <a:endParaRPr lang="en-GB" sz="105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Los voluntarios calificados de Sage tendrán la oportunidad de apoyar la realización de talleres de asistencia a los estudiantes durante las sesiones de forma voluntaria.</a:t>
                      </a:r>
                      <a:endParaRPr lang="en-US" sz="1100" b="0" dirty="0">
                        <a:solidFill>
                          <a:schemeClr val="bg1"/>
                        </a:solidFill>
                        <a:effectLst/>
                        <a:latin typeface="+mj-lt"/>
                      </a:endParaRPr>
                    </a:p>
                    <a:p>
                      <a:pPr marL="0" marR="0">
                        <a:lnSpc>
                          <a:spcPts val="1400"/>
                        </a:lnSpc>
                        <a:spcBef>
                          <a:spcPts val="0"/>
                        </a:spcBef>
                        <a:spcAft>
                          <a:spcPts val="0"/>
                        </a:spcAft>
                      </a:pPr>
                      <a:r>
                        <a:rPr lang="en-GB" sz="1200" b="0" dirty="0">
                          <a:solidFill>
                            <a:schemeClr val="bg1"/>
                          </a:solidFill>
                          <a:effectLst/>
                          <a:latin typeface="+mj-lt"/>
                        </a:rPr>
                        <a:t> </a:t>
                      </a:r>
                      <a:endParaRPr lang="en-US" sz="1200" b="0" dirty="0">
                        <a:solidFill>
                          <a:schemeClr val="bg1"/>
                        </a:solidFill>
                        <a:effectLst/>
                        <a:latin typeface="+mj-lt"/>
                      </a:endParaRPr>
                    </a:p>
                    <a:p>
                      <a:pPr marL="0" marR="0">
                        <a:lnSpc>
                          <a:spcPts val="1400"/>
                        </a:lnSpc>
                        <a:spcBef>
                          <a:spcPts val="0"/>
                        </a:spcBef>
                        <a:spcAft>
                          <a:spcPts val="0"/>
                        </a:spcAft>
                      </a:pPr>
                      <a:r>
                        <a:rPr lang="en-GB" sz="1200" b="0" dirty="0">
                          <a:solidFill>
                            <a:schemeClr val="bg1"/>
                          </a:solidFill>
                          <a:effectLst/>
                          <a:latin typeface="+mj-lt"/>
                        </a:rPr>
                        <a:t> </a:t>
                      </a:r>
                      <a:endParaRPr lang="en-US" sz="1100" b="0" dirty="0">
                        <a:solidFill>
                          <a:schemeClr val="bg1"/>
                        </a:solidFill>
                        <a:effectLst/>
                        <a:latin typeface="+mj-lt"/>
                      </a:endParaRPr>
                    </a:p>
                    <a:p>
                      <a:pPr marL="0" marR="0">
                        <a:lnSpc>
                          <a:spcPts val="1400"/>
                        </a:lnSpc>
                        <a:spcBef>
                          <a:spcPts val="0"/>
                        </a:spcBef>
                        <a:spcAft>
                          <a:spcPts val="0"/>
                        </a:spcAft>
                      </a:pPr>
                      <a:r>
                        <a:rPr lang="en-GB" sz="1100" b="0" dirty="0">
                          <a:solidFill>
                            <a:schemeClr val="bg1"/>
                          </a:solidFill>
                          <a:effectLst/>
                          <a:latin typeface="+mj-lt"/>
                        </a:rPr>
                        <a:t> </a:t>
                      </a:r>
                      <a:endParaRPr lang="en-US" sz="1100" b="0" dirty="0">
                        <a:solidFill>
                          <a:schemeClr val="bg1"/>
                        </a:solidFill>
                        <a:effectLst/>
                        <a:latin typeface="+mj-lt"/>
                      </a:endParaRPr>
                    </a:p>
                  </a:txBody>
                  <a:tcPr marL="38962" marR="38962" marT="0" marB="0"/>
                </a:tc>
                <a:extLst>
                  <a:ext uri="{0D108BD9-81ED-4DB2-BD59-A6C34878D82A}">
                    <a16:rowId xmlns:a16="http://schemas.microsoft.com/office/drawing/2014/main" val="1539139098"/>
                  </a:ext>
                </a:extLst>
              </a:tr>
              <a:tr h="480802">
                <a:tc gridSpan="5">
                  <a:txBody>
                    <a:bodyPr/>
                    <a:lstStyle/>
                    <a:p>
                      <a:pPr marL="0" marR="0" algn="l">
                        <a:lnSpc>
                          <a:spcPts val="1400"/>
                        </a:lnSpc>
                        <a:spcBef>
                          <a:spcPts val="0"/>
                        </a:spcBef>
                        <a:spcAft>
                          <a:spcPts val="0"/>
                        </a:spcAft>
                      </a:pPr>
                      <a:r>
                        <a:rPr lang="en-GB" sz="1100" b="0" dirty="0">
                          <a:solidFill>
                            <a:schemeClr val="bg1"/>
                          </a:solidFill>
                          <a:effectLst/>
                          <a:latin typeface="+mj-lt"/>
                        </a:rPr>
                        <a:t>La Fundación Sage y AI for Good están actualmente desarrollando la Fase III de FutureMakers que incluirá a los mejores participantes de todas las localidades para continuar su aprendizaje y tener la oportunidad de participar con Sage.</a:t>
                      </a:r>
                    </a:p>
                    <a:p>
                      <a:pPr marL="0" marR="0" algn="l">
                        <a:lnSpc>
                          <a:spcPts val="1400"/>
                        </a:lnSpc>
                        <a:spcBef>
                          <a:spcPts val="0"/>
                        </a:spcBef>
                        <a:spcAft>
                          <a:spcPts val="0"/>
                        </a:spcAft>
                      </a:pPr>
                      <a:endParaRPr lang="en-GB" sz="1100" b="0" dirty="0">
                        <a:solidFill>
                          <a:schemeClr val="bg1"/>
                        </a:solidFill>
                        <a:effectLst/>
                        <a:latin typeface="+mj-lt"/>
                      </a:endParaRPr>
                    </a:p>
                  </a:txBody>
                  <a:tcPr marL="38962" marR="38962"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66511272"/>
                  </a:ext>
                </a:extLst>
              </a:tr>
            </a:tbl>
          </a:graphicData>
        </a:graphic>
      </p:graphicFrame>
      <p:cxnSp>
        <p:nvCxnSpPr>
          <p:cNvPr id="8" name="Straight Connector 7">
            <a:extLst>
              <a:ext uri="{FF2B5EF4-FFF2-40B4-BE49-F238E27FC236}">
                <a16:creationId xmlns:a16="http://schemas.microsoft.com/office/drawing/2014/main" id="{2DB1FA68-2C52-46C2-817B-D49EBC075EB1}"/>
              </a:ext>
            </a:extLst>
          </p:cNvPr>
          <p:cNvCxnSpPr/>
          <p:nvPr/>
        </p:nvCxnSpPr>
        <p:spPr>
          <a:xfrm>
            <a:off x="2558248" y="3799642"/>
            <a:ext cx="2299317"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A8D952B2-740E-486D-A8DB-54B1C1A02E02}"/>
              </a:ext>
            </a:extLst>
          </p:cNvPr>
          <p:cNvCxnSpPr/>
          <p:nvPr/>
        </p:nvCxnSpPr>
        <p:spPr>
          <a:xfrm>
            <a:off x="9368900" y="3814160"/>
            <a:ext cx="2299317"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99765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2"/>
          </p:nvPr>
        </p:nvSpPr>
        <p:spPr/>
        <p:txBody>
          <a:bodyPr/>
          <a:lstStyle/>
          <a:p>
            <a:fld id="{3A1C6380-D77D-4932-BC94-AF97DF621FCA}" type="datetime1">
              <a:rPr lang="en-US" smtClean="0"/>
              <a:t>10/16/2019</a:t>
            </a:fld>
            <a:endParaRPr lang="en-GB" dirty="0"/>
          </a:p>
        </p:txBody>
      </p:sp>
      <p:sp>
        <p:nvSpPr>
          <p:cNvPr id="6" name="Slide Number Placeholder 5"/>
          <p:cNvSpPr>
            <a:spLocks noGrp="1"/>
          </p:cNvSpPr>
          <p:nvPr>
            <p:ph type="sldNum" sz="quarter" idx="4"/>
          </p:nvPr>
        </p:nvSpPr>
        <p:spPr/>
        <p:txBody>
          <a:bodyPr/>
          <a:lstStyle/>
          <a:p>
            <a:fld id="{C801F209-6BE7-4AF7-9211-E3F7558EC97C}" type="slidenum">
              <a:rPr lang="en-GB" smtClean="0"/>
              <a:pPr/>
              <a:t>6</a:t>
            </a:fld>
            <a:endParaRPr lang="en-GB"/>
          </a:p>
        </p:txBody>
      </p:sp>
      <p:pic>
        <p:nvPicPr>
          <p:cNvPr id="7" name="Picture Placeholder 6">
            <a:extLst>
              <a:ext uri="{FF2B5EF4-FFF2-40B4-BE49-F238E27FC236}">
                <a16:creationId xmlns:a16="http://schemas.microsoft.com/office/drawing/2014/main" id="{7A117F96-864C-5641-99C5-E27FA56BBFF9}"/>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4014" b="4014"/>
          <a:stretch>
            <a:fillRect/>
          </a:stretch>
        </p:blipFill>
        <p:spPr>
          <a:xfrm>
            <a:off x="0" y="1227382"/>
            <a:ext cx="6125752" cy="5128968"/>
          </a:xfrm>
          <a:ln>
            <a:solidFill>
              <a:schemeClr val="tx2"/>
            </a:solidFill>
          </a:ln>
        </p:spPr>
      </p:pic>
      <p:sp>
        <p:nvSpPr>
          <p:cNvPr id="10" name="TextBox 9">
            <a:extLst>
              <a:ext uri="{FF2B5EF4-FFF2-40B4-BE49-F238E27FC236}">
                <a16:creationId xmlns:a16="http://schemas.microsoft.com/office/drawing/2014/main" id="{DE24BA02-FA28-40AD-80B4-C0D9B3B2B266}"/>
              </a:ext>
            </a:extLst>
          </p:cNvPr>
          <p:cNvSpPr txBox="1"/>
          <p:nvPr/>
        </p:nvSpPr>
        <p:spPr>
          <a:xfrm>
            <a:off x="526703" y="154279"/>
            <a:ext cx="2601994" cy="523220"/>
          </a:xfrm>
          <a:prstGeom prst="rect">
            <a:avLst/>
          </a:prstGeom>
          <a:noFill/>
        </p:spPr>
        <p:txBody>
          <a:bodyPr wrap="none" rtlCol="0">
            <a:spAutoFit/>
          </a:bodyPr>
          <a:lstStyle/>
          <a:p>
            <a:pPr algn="l"/>
            <a:r>
              <a:rPr lang="en-US" sz="2800" b="1" i="0" dirty="0">
                <a:solidFill>
                  <a:schemeClr val="tx2"/>
                </a:solidFill>
              </a:rPr>
              <a:t>El enfoque</a:t>
            </a:r>
          </a:p>
        </p:txBody>
      </p:sp>
      <p:sp>
        <p:nvSpPr>
          <p:cNvPr id="11" name="Double Bracket 10">
            <a:extLst>
              <a:ext uri="{FF2B5EF4-FFF2-40B4-BE49-F238E27FC236}">
                <a16:creationId xmlns:a16="http://schemas.microsoft.com/office/drawing/2014/main" id="{6AA2B7E3-C0FA-496F-8C51-5B4974860DD7}"/>
              </a:ext>
            </a:extLst>
          </p:cNvPr>
          <p:cNvSpPr/>
          <p:nvPr/>
        </p:nvSpPr>
        <p:spPr>
          <a:xfrm>
            <a:off x="526703" y="159113"/>
            <a:ext cx="2033617" cy="523221"/>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79CED32B-FCFA-463B-991F-A45A374FC467}"/>
              </a:ext>
            </a:extLst>
          </p:cNvPr>
          <p:cNvSpPr txBox="1"/>
          <p:nvPr/>
        </p:nvSpPr>
        <p:spPr>
          <a:xfrm>
            <a:off x="6125752" y="1214237"/>
            <a:ext cx="5885523" cy="5155257"/>
          </a:xfrm>
          <a:prstGeom prst="rect">
            <a:avLst/>
          </a:prstGeom>
          <a:noFill/>
          <a:ln>
            <a:solidFill>
              <a:schemeClr val="tx2"/>
            </a:solidFill>
          </a:ln>
        </p:spPr>
        <p:txBody>
          <a:bodyPr wrap="square" rtlCol="0">
            <a:spAutoFit/>
          </a:bodyPr>
          <a:lstStyle/>
          <a:p>
            <a:pPr marL="171450" lvl="0" indent="-171450" algn="l">
              <a:spcAft>
                <a:spcPts val="600"/>
              </a:spcAft>
              <a:buFont typeface="Arial" panose="020B0604020202020204" pitchFamily="34" charset="0"/>
              <a:buChar char="•"/>
            </a:pPr>
            <a:r>
              <a:rPr lang="en-US" sz="1200" b="1" i="0" dirty="0">
                <a:solidFill>
                  <a:schemeClr val="tx2"/>
                </a:solidFill>
              </a:rPr>
              <a:t>Rango de profundidad</a:t>
            </a:r>
            <a:r>
              <a:rPr lang="en-US" sz="1200" i="0" dirty="0">
                <a:solidFill>
                  <a:schemeClr val="tx2"/>
                </a:solidFill>
              </a:rPr>
              <a:t>: el </a:t>
            </a:r>
            <a:r>
              <a:rPr lang="en-US" sz="1100" i="0" dirty="0">
                <a:solidFill>
                  <a:schemeClr val="tx2"/>
                </a:solidFill>
              </a:rPr>
              <a:t>material debe ser muy fácil de manejar, pero también ofrecer profundidad para los estudiantes más avanzados.</a:t>
            </a:r>
          </a:p>
          <a:p>
            <a:pPr marL="171450" lvl="0" indent="-171450" algn="l">
              <a:spcAft>
                <a:spcPts val="600"/>
              </a:spcAft>
              <a:buFont typeface="Arial" panose="020B0604020202020204" pitchFamily="34" charset="0"/>
              <a:buChar char="•"/>
            </a:pPr>
            <a:r>
              <a:rPr lang="en-US" sz="1200" b="1" i="0" dirty="0">
                <a:solidFill>
                  <a:schemeClr val="tx2"/>
                </a:solidFill>
              </a:rPr>
              <a:t>Hágalo DIVERTIDO: </a:t>
            </a:r>
            <a:r>
              <a:rPr lang="en-US" sz="1100" i="0" dirty="0">
                <a:solidFill>
                  <a:schemeClr val="tx2"/>
                </a:solidFill>
              </a:rPr>
              <a:t>utilice ejemplos emocionantes y motivadores (descripción de imágenes, síntesis de voz...)</a:t>
            </a:r>
          </a:p>
          <a:p>
            <a:pPr marL="171450" lvl="0" indent="-171450" algn="l">
              <a:spcAft>
                <a:spcPts val="600"/>
              </a:spcAft>
              <a:buFont typeface="Arial" panose="020B0604020202020204" pitchFamily="34" charset="0"/>
              <a:buChar char="•"/>
            </a:pPr>
            <a:r>
              <a:rPr lang="en-US" sz="1200" b="1" i="0" dirty="0">
                <a:solidFill>
                  <a:schemeClr val="tx2"/>
                </a:solidFill>
              </a:rPr>
              <a:t>Sin complejidad</a:t>
            </a:r>
            <a:r>
              <a:rPr lang="en-US" sz="1200" i="0" dirty="0">
                <a:solidFill>
                  <a:schemeClr val="tx2"/>
                </a:solidFill>
              </a:rPr>
              <a:t>: </a:t>
            </a:r>
            <a:r>
              <a:rPr lang="en-US" sz="1100" i="0" dirty="0">
                <a:solidFill>
                  <a:schemeClr val="tx2"/>
                </a:solidFill>
              </a:rPr>
              <a:t>se puede construir un servidor web sin conocer todos los detalles; se puede utilizar el aprendizaje automático sin entender toda la teoría. Envolvemos operaciones complejas en funciones Python para hacerlas más fáciles.</a:t>
            </a:r>
          </a:p>
          <a:p>
            <a:pPr marL="171450" lvl="0" indent="-171450" algn="l">
              <a:spcAft>
                <a:spcPts val="600"/>
              </a:spcAft>
              <a:buFont typeface="Arial" panose="020B0604020202020204" pitchFamily="34" charset="0"/>
              <a:buChar char="•"/>
            </a:pPr>
            <a:r>
              <a:rPr lang="en-US" sz="1200" b="1" i="0" dirty="0">
                <a:solidFill>
                  <a:schemeClr val="tx2"/>
                </a:solidFill>
              </a:rPr>
              <a:t>Soporte</a:t>
            </a:r>
            <a:r>
              <a:rPr lang="en-US" sz="1200" i="0" dirty="0">
                <a:solidFill>
                  <a:schemeClr val="tx2"/>
                </a:solidFill>
              </a:rPr>
              <a:t>: </a:t>
            </a:r>
            <a:r>
              <a:rPr lang="en-US" sz="1100" i="0" dirty="0">
                <a:solidFill>
                  <a:schemeClr val="tx2"/>
                </a:solidFill>
              </a:rPr>
              <a:t>Proporcione suficientes materiales para que los estudiantes aprendan de ellos; a cada estudiante se le entrega una hoja de trabajo completa impresa para que la siga.</a:t>
            </a:r>
          </a:p>
          <a:p>
            <a:pPr marL="171450" lvl="0" indent="-171450" algn="l">
              <a:spcAft>
                <a:spcPts val="600"/>
              </a:spcAft>
              <a:buFont typeface="Arial" panose="020B0604020202020204" pitchFamily="34" charset="0"/>
              <a:buChar char="•"/>
            </a:pPr>
            <a:r>
              <a:rPr lang="en-US" sz="1200" b="1" i="0" dirty="0">
                <a:solidFill>
                  <a:schemeClr val="tx2"/>
                </a:solidFill>
              </a:rPr>
              <a:t>Ritmo: </a:t>
            </a:r>
            <a:r>
              <a:rPr lang="en-US" sz="1100" i="0" dirty="0">
                <a:solidFill>
                  <a:schemeClr val="tx2"/>
                </a:solidFill>
              </a:rPr>
              <a:t>los estudiantes aprenden a diferentes velocidades. No podemos reunir a todos en el taller; los estudiantes más rápidos trabajarán mucho más rápido que los más lentos.</a:t>
            </a:r>
          </a:p>
          <a:p>
            <a:pPr marL="171450" lvl="0" indent="-171450" algn="l">
              <a:spcAft>
                <a:spcPts val="600"/>
              </a:spcAft>
              <a:buFont typeface="Arial" panose="020B0604020202020204" pitchFamily="34" charset="0"/>
              <a:buChar char="•"/>
            </a:pPr>
            <a:r>
              <a:rPr lang="en-US" sz="1200" b="1" i="0" dirty="0">
                <a:solidFill>
                  <a:schemeClr val="tx2"/>
                </a:solidFill>
              </a:rPr>
              <a:t>Enseñe el enfoque: </a:t>
            </a:r>
            <a:r>
              <a:rPr lang="en-US" sz="1100" i="0" dirty="0">
                <a:solidFill>
                  <a:schemeClr val="tx2"/>
                </a:solidFill>
              </a:rPr>
              <a:t>Todo es confuso y eso está bien. Vaya paso a paso, concéntrese en una cosa a la vez y haga preguntas (</a:t>
            </a:r>
            <a:r>
              <a:rPr lang="en-US" sz="1100" i="0" dirty="0" err="1">
                <a:solidFill>
                  <a:schemeClr val="tx2"/>
                </a:solidFill>
              </a:rPr>
              <a:t>incluyendo</a:t>
            </a:r>
            <a:r>
              <a:rPr lang="en-US" sz="1100" i="0" dirty="0">
                <a:solidFill>
                  <a:schemeClr val="tx2"/>
                </a:solidFill>
              </a:rPr>
              <a:t> Google, Stack Overflow). Aprendemos cometiendo errores.</a:t>
            </a:r>
          </a:p>
          <a:p>
            <a:pPr marL="171450" lvl="0" indent="-171450" algn="l">
              <a:spcAft>
                <a:spcPts val="600"/>
              </a:spcAft>
              <a:buFont typeface="Arial" panose="020B0604020202020204" pitchFamily="34" charset="0"/>
              <a:buChar char="•"/>
            </a:pPr>
            <a:r>
              <a:rPr lang="en-US" sz="1200" b="1" i="0" dirty="0">
                <a:solidFill>
                  <a:schemeClr val="tx2"/>
                </a:solidFill>
              </a:rPr>
              <a:t>Metáforas: </a:t>
            </a:r>
            <a:r>
              <a:rPr lang="en-US" sz="1100" i="0" dirty="0">
                <a:solidFill>
                  <a:schemeClr val="tx2"/>
                </a:solidFill>
              </a:rPr>
              <a:t>utilice las que los estudiantes entiendan. Una sesión web es como un juego de atrapar; la programación es como la carpintería; etc.</a:t>
            </a:r>
          </a:p>
          <a:p>
            <a:pPr marL="171450" lvl="0" indent="-171450" algn="l">
              <a:spcAft>
                <a:spcPts val="600"/>
              </a:spcAft>
              <a:buFont typeface="Arial" panose="020B0604020202020204" pitchFamily="34" charset="0"/>
              <a:buChar char="•"/>
            </a:pPr>
            <a:r>
              <a:rPr lang="en-US" sz="1200" b="1" i="0" dirty="0">
                <a:solidFill>
                  <a:schemeClr val="tx2"/>
                </a:solidFill>
              </a:rPr>
              <a:t>Take </a:t>
            </a:r>
            <a:r>
              <a:rPr lang="en-US" sz="1200" b="1" i="0" dirty="0" err="1">
                <a:solidFill>
                  <a:schemeClr val="tx2"/>
                </a:solidFill>
              </a:rPr>
              <a:t>Away</a:t>
            </a:r>
            <a:r>
              <a:rPr lang="en-US" sz="1200" b="1" i="0" dirty="0">
                <a:solidFill>
                  <a:schemeClr val="tx2"/>
                </a:solidFill>
              </a:rPr>
              <a:t>: </a:t>
            </a:r>
            <a:r>
              <a:rPr lang="en-US" sz="1100" i="0" dirty="0">
                <a:solidFill>
                  <a:schemeClr val="tx2"/>
                </a:solidFill>
              </a:rPr>
              <a:t>los estudiantes tienen algo que llevarse. Algún código, una aplicación web que funciona</a:t>
            </a:r>
          </a:p>
          <a:p>
            <a:pPr marL="171450" lvl="0" indent="-171450" algn="l">
              <a:spcAft>
                <a:spcPts val="600"/>
              </a:spcAft>
              <a:buFont typeface="Arial" panose="020B0604020202020204" pitchFamily="34" charset="0"/>
              <a:buChar char="•"/>
            </a:pPr>
            <a:r>
              <a:rPr lang="en-US" sz="1200" b="1" i="0" dirty="0">
                <a:solidFill>
                  <a:schemeClr val="tx2"/>
                </a:solidFill>
              </a:rPr>
              <a:t>Herramientas simples: </a:t>
            </a:r>
            <a:r>
              <a:rPr lang="en-US" sz="1100" i="0" dirty="0">
                <a:solidFill>
                  <a:schemeClr val="tx2"/>
                </a:solidFill>
              </a:rPr>
              <a:t>editores de texto simple y claro y habilidades de línea de comandos</a:t>
            </a:r>
          </a:p>
          <a:p>
            <a:pPr marL="171450" lvl="0" indent="-171450" algn="l">
              <a:spcAft>
                <a:spcPts val="600"/>
              </a:spcAft>
              <a:buFont typeface="Arial" panose="020B0604020202020204" pitchFamily="34" charset="0"/>
              <a:buChar char="•"/>
            </a:pPr>
            <a:r>
              <a:rPr lang="en-US" sz="1200" b="1" i="0" dirty="0">
                <a:solidFill>
                  <a:schemeClr val="tx2"/>
                </a:solidFill>
              </a:rPr>
              <a:t>Habilidades transferibles: </a:t>
            </a:r>
            <a:r>
              <a:rPr lang="en-US" sz="1100" i="0" dirty="0">
                <a:solidFill>
                  <a:schemeClr val="tx2"/>
                </a:solidFill>
              </a:rPr>
              <a:t>enseñar habilidades que serán útiles en amplias áreas de programación, en lugar de software propietario de utilidad limitada.</a:t>
            </a:r>
          </a:p>
        </p:txBody>
      </p:sp>
      <p:sp>
        <p:nvSpPr>
          <p:cNvPr id="15" name="TextBox 14">
            <a:extLst>
              <a:ext uri="{FF2B5EF4-FFF2-40B4-BE49-F238E27FC236}">
                <a16:creationId xmlns:a16="http://schemas.microsoft.com/office/drawing/2014/main" id="{0AD670C7-D5C5-4206-B6B7-DF49DD8395F6}"/>
              </a:ext>
            </a:extLst>
          </p:cNvPr>
          <p:cNvSpPr txBox="1"/>
          <p:nvPr/>
        </p:nvSpPr>
        <p:spPr>
          <a:xfrm>
            <a:off x="0" y="821796"/>
            <a:ext cx="5295207" cy="276999"/>
          </a:xfrm>
          <a:prstGeom prst="rect">
            <a:avLst/>
          </a:prstGeom>
          <a:noFill/>
        </p:spPr>
        <p:txBody>
          <a:bodyPr wrap="square" rtlCol="0">
            <a:spAutoFit/>
          </a:bodyPr>
          <a:lstStyle/>
          <a:p>
            <a:r>
              <a:rPr lang="en-US" sz="1200" dirty="0">
                <a:solidFill>
                  <a:schemeClr val="tx2"/>
                </a:solidFill>
              </a:rPr>
              <a:t>Cómo inspirar a la próxima generación de líderes tecnológicos</a:t>
            </a:r>
          </a:p>
        </p:txBody>
      </p:sp>
    </p:spTree>
    <p:extLst>
      <p:ext uri="{BB962C8B-B14F-4D97-AF65-F5344CB8AC3E}">
        <p14:creationId xmlns:p14="http://schemas.microsoft.com/office/powerpoint/2010/main" val="1113560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11">
            <a:extLst>
              <a:ext uri="{FF2B5EF4-FFF2-40B4-BE49-F238E27FC236}">
                <a16:creationId xmlns:a16="http://schemas.microsoft.com/office/drawing/2014/main" id="{87A8BF65-2535-4958-BA62-5C73831DBBC6}"/>
              </a:ext>
            </a:extLst>
          </p:cNvPr>
          <p:cNvSpPr txBox="1">
            <a:spLocks/>
          </p:cNvSpPr>
          <p:nvPr/>
        </p:nvSpPr>
        <p:spPr>
          <a:xfrm>
            <a:off x="6315274" y="1654025"/>
            <a:ext cx="5306654" cy="3963130"/>
          </a:xfrm>
          <a:prstGeom prst="rect">
            <a:avLst/>
          </a:prstGeom>
          <a:effectLst>
            <a:outerShdw blurRad="76200" dir="13500000" sy="23000" kx="1200000" algn="br" rotWithShape="0">
              <a:prstClr val="black">
                <a:alpha val="20000"/>
              </a:prstClr>
            </a:outerShdw>
          </a:effectLst>
        </p:spPr>
        <p:txBody>
          <a:bodyPr/>
          <a:lstStyle>
            <a:lvl1pPr marL="0" indent="0" algn="l" defTabSz="228554" rtl="0" eaLnBrk="1" latinLnBrk="0" hangingPunct="1">
              <a:spcBef>
                <a:spcPts val="1200"/>
              </a:spcBef>
              <a:buFont typeface="Arial"/>
              <a:buNone/>
              <a:defRPr sz="2200" kern="1200">
                <a:solidFill>
                  <a:srgbClr val="75787B"/>
                </a:solidFill>
                <a:latin typeface="+mn-lt"/>
                <a:ea typeface="+mn-ea"/>
                <a:cs typeface="Arial" panose="020B0604020202020204" pitchFamily="34" charset="0"/>
              </a:defRPr>
            </a:lvl1pPr>
            <a:lvl2pPr marL="360363" indent="-360363" algn="l" defTabSz="228554" rtl="0" eaLnBrk="1" latinLnBrk="0" hangingPunct="1">
              <a:spcBef>
                <a:spcPts val="1200"/>
              </a:spcBef>
              <a:buFont typeface="Arial" panose="020B0604020202020204" pitchFamily="34" charset="0"/>
              <a:buChar char="•"/>
              <a:tabLst>
                <a:tab pos="449263" algn="l"/>
              </a:tabLst>
              <a:defRPr sz="2200" kern="1200">
                <a:solidFill>
                  <a:srgbClr val="75787B"/>
                </a:solidFill>
                <a:latin typeface="+mn-lt"/>
                <a:ea typeface="+mn-ea"/>
                <a:cs typeface="Arial" panose="020B0604020202020204" pitchFamily="34" charset="0"/>
              </a:defRPr>
            </a:lvl2pPr>
            <a:lvl3pPr marL="714375" indent="-354013" algn="l" defTabSz="228554" rtl="0" eaLnBrk="1" latinLnBrk="0" hangingPunct="1">
              <a:spcBef>
                <a:spcPts val="1200"/>
              </a:spcBef>
              <a:buFont typeface="Arial" panose="020B0604020202020204" pitchFamily="34" charset="0"/>
              <a:buChar char="–"/>
              <a:defRPr sz="2200" kern="1200">
                <a:solidFill>
                  <a:srgbClr val="75787B"/>
                </a:solidFill>
                <a:latin typeface="+mn-lt"/>
                <a:ea typeface="+mn-ea"/>
                <a:cs typeface="Arial" panose="020B0604020202020204" pitchFamily="34" charset="0"/>
              </a:defRPr>
            </a:lvl3pPr>
            <a:lvl4pPr marL="1433513" indent="-360363"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4pPr>
            <a:lvl5pPr marL="2241550" indent="-312738" algn="l" defTabSz="228554" rtl="0" eaLnBrk="1" latinLnBrk="0" hangingPunct="1">
              <a:spcBef>
                <a:spcPts val="1200"/>
              </a:spcBef>
              <a:buFont typeface="Arial" panose="020B0604020202020204" pitchFamily="34" charset="0"/>
              <a:buChar char="•"/>
              <a:defRPr sz="2000" kern="1200">
                <a:solidFill>
                  <a:srgbClr val="75787B"/>
                </a:solidFill>
                <a:latin typeface="+mn-lt"/>
                <a:ea typeface="+mn-ea"/>
                <a:cs typeface="Arial" panose="020B0604020202020204" pitchFamily="34" charset="0"/>
              </a:defRPr>
            </a:lvl5pPr>
            <a:lvl6pPr marL="1257049" indent="-114277" algn="l" defTabSz="228554" rtl="0" eaLnBrk="1" latinLnBrk="0" hangingPunct="1">
              <a:spcBef>
                <a:spcPct val="20000"/>
              </a:spcBef>
              <a:buFont typeface="Arial"/>
              <a:buChar char="•"/>
              <a:defRPr sz="1000" kern="1200">
                <a:solidFill>
                  <a:schemeClr val="tx1"/>
                </a:solidFill>
                <a:latin typeface="+mn-lt"/>
                <a:ea typeface="+mn-ea"/>
                <a:cs typeface="+mn-cs"/>
              </a:defRPr>
            </a:lvl6pPr>
            <a:lvl7pPr marL="1485603" indent="-114277" algn="l" defTabSz="228554" rtl="0" eaLnBrk="1" latinLnBrk="0" hangingPunct="1">
              <a:spcBef>
                <a:spcPct val="20000"/>
              </a:spcBef>
              <a:buFont typeface="Arial"/>
              <a:buChar char="•"/>
              <a:defRPr sz="1000" kern="1200">
                <a:solidFill>
                  <a:schemeClr val="tx1"/>
                </a:solidFill>
                <a:latin typeface="+mn-lt"/>
                <a:ea typeface="+mn-ea"/>
                <a:cs typeface="+mn-cs"/>
              </a:defRPr>
            </a:lvl7pPr>
            <a:lvl8pPr marL="1714157" indent="-114277" algn="l" defTabSz="228554" rtl="0" eaLnBrk="1" latinLnBrk="0" hangingPunct="1">
              <a:spcBef>
                <a:spcPct val="20000"/>
              </a:spcBef>
              <a:buFont typeface="Arial"/>
              <a:buChar char="•"/>
              <a:defRPr sz="1000" kern="1200">
                <a:solidFill>
                  <a:schemeClr val="tx1"/>
                </a:solidFill>
                <a:latin typeface="+mn-lt"/>
                <a:ea typeface="+mn-ea"/>
                <a:cs typeface="+mn-cs"/>
              </a:defRPr>
            </a:lvl8pPr>
            <a:lvl9pPr marL="1942711" indent="-114277" algn="l" defTabSz="228554" rtl="0" eaLnBrk="1" latinLnBrk="0" hangingPunct="1">
              <a:spcBef>
                <a:spcPct val="20000"/>
              </a:spcBef>
              <a:buFont typeface="Arial"/>
              <a:buChar char="•"/>
              <a:defRPr sz="1000" kern="1200">
                <a:solidFill>
                  <a:schemeClr val="tx1"/>
                </a:solidFill>
                <a:latin typeface="+mn-lt"/>
                <a:ea typeface="+mn-ea"/>
                <a:cs typeface="+mn-cs"/>
              </a:defRPr>
            </a:lvl9pPr>
          </a:lstStyle>
          <a:p>
            <a:endParaRPr lang="en-GB" i="0" dirty="0">
              <a:solidFill>
                <a:schemeClr val="accent4"/>
              </a:solidFill>
            </a:endParaRPr>
          </a:p>
        </p:txBody>
      </p:sp>
      <p:sp>
        <p:nvSpPr>
          <p:cNvPr id="5" name="Title 9">
            <a:extLst>
              <a:ext uri="{FF2B5EF4-FFF2-40B4-BE49-F238E27FC236}">
                <a16:creationId xmlns:a16="http://schemas.microsoft.com/office/drawing/2014/main" id="{F1C8991A-4323-4555-9DCC-25C2DB1DD7E7}"/>
              </a:ext>
            </a:extLst>
          </p:cNvPr>
          <p:cNvSpPr>
            <a:spLocks noGrp="1"/>
          </p:cNvSpPr>
          <p:nvPr>
            <p:ph type="title"/>
          </p:nvPr>
        </p:nvSpPr>
        <p:spPr>
          <a:xfrm>
            <a:off x="521369" y="332769"/>
            <a:ext cx="7740000" cy="596196"/>
          </a:xfrm>
        </p:spPr>
        <p:txBody>
          <a:bodyPr/>
          <a:lstStyle/>
          <a:p>
            <a:pPr algn="l"/>
            <a:r>
              <a:rPr lang="en-GB" sz="2800" dirty="0">
                <a:solidFill>
                  <a:schemeClr val="tx2"/>
                </a:solidFill>
              </a:rPr>
              <a:t>Cronología de la planificación de la caridad </a:t>
            </a:r>
          </a:p>
        </p:txBody>
      </p:sp>
      <p:sp>
        <p:nvSpPr>
          <p:cNvPr id="9" name="Double Bracket 8">
            <a:extLst>
              <a:ext uri="{FF2B5EF4-FFF2-40B4-BE49-F238E27FC236}">
                <a16:creationId xmlns:a16="http://schemas.microsoft.com/office/drawing/2014/main" id="{C3194F67-10AD-422B-B8CD-C89FA4B00F07}"/>
              </a:ext>
            </a:extLst>
          </p:cNvPr>
          <p:cNvSpPr/>
          <p:nvPr/>
        </p:nvSpPr>
        <p:spPr>
          <a:xfrm>
            <a:off x="426127" y="174363"/>
            <a:ext cx="7529153" cy="754602"/>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aphicFrame>
        <p:nvGraphicFramePr>
          <p:cNvPr id="6" name="Table 5">
            <a:extLst>
              <a:ext uri="{FF2B5EF4-FFF2-40B4-BE49-F238E27FC236}">
                <a16:creationId xmlns:a16="http://schemas.microsoft.com/office/drawing/2014/main" id="{69BB2999-E949-4A91-9436-A82C78859833}"/>
              </a:ext>
            </a:extLst>
          </p:cNvPr>
          <p:cNvGraphicFramePr>
            <a:graphicFrameLocks noGrp="1"/>
          </p:cNvGraphicFramePr>
          <p:nvPr>
            <p:extLst>
              <p:ext uri="{D42A27DB-BD31-4B8C-83A1-F6EECF244321}">
                <p14:modId xmlns:p14="http://schemas.microsoft.com/office/powerpoint/2010/main" val="2469146852"/>
              </p:ext>
            </p:extLst>
          </p:nvPr>
        </p:nvGraphicFramePr>
        <p:xfrm>
          <a:off x="138089" y="1451861"/>
          <a:ext cx="12108925" cy="4367458"/>
        </p:xfrm>
        <a:graphic>
          <a:graphicData uri="http://schemas.openxmlformats.org/drawingml/2006/table">
            <a:tbl>
              <a:tblPr firstRow="1" bandRow="1">
                <a:tableStyleId>{5940675A-B579-460E-94D1-54222C63F5DA}</a:tableStyleId>
              </a:tblPr>
              <a:tblGrid>
                <a:gridCol w="3094401">
                  <a:extLst>
                    <a:ext uri="{9D8B030D-6E8A-4147-A177-3AD203B41FA5}">
                      <a16:colId xmlns:a16="http://schemas.microsoft.com/office/drawing/2014/main" val="4273870447"/>
                    </a:ext>
                  </a:extLst>
                </a:gridCol>
                <a:gridCol w="3390870">
                  <a:extLst>
                    <a:ext uri="{9D8B030D-6E8A-4147-A177-3AD203B41FA5}">
                      <a16:colId xmlns:a16="http://schemas.microsoft.com/office/drawing/2014/main" val="4277281750"/>
                    </a:ext>
                  </a:extLst>
                </a:gridCol>
                <a:gridCol w="2946166">
                  <a:extLst>
                    <a:ext uri="{9D8B030D-6E8A-4147-A177-3AD203B41FA5}">
                      <a16:colId xmlns:a16="http://schemas.microsoft.com/office/drawing/2014/main" val="900353806"/>
                    </a:ext>
                  </a:extLst>
                </a:gridCol>
                <a:gridCol w="2677488">
                  <a:extLst>
                    <a:ext uri="{9D8B030D-6E8A-4147-A177-3AD203B41FA5}">
                      <a16:colId xmlns:a16="http://schemas.microsoft.com/office/drawing/2014/main" val="1395597012"/>
                    </a:ext>
                  </a:extLst>
                </a:gridCol>
              </a:tblGrid>
              <a:tr h="374578">
                <a:tc>
                  <a:txBody>
                    <a:bodyPr/>
                    <a:lstStyle/>
                    <a:p>
                      <a:pPr algn="ctr"/>
                      <a:r>
                        <a:rPr lang="en-US" sz="1600" b="1" dirty="0">
                          <a:solidFill>
                            <a:schemeClr val="accent1"/>
                          </a:solidFill>
                        </a:rPr>
                        <a:t>TRES meses antes del evento</a:t>
                      </a:r>
                    </a:p>
                  </a:txBody>
                  <a:tcPr/>
                </a:tc>
                <a:tc>
                  <a:txBody>
                    <a:bodyPr/>
                    <a:lstStyle/>
                    <a:p>
                      <a:pPr algn="ctr"/>
                      <a:r>
                        <a:rPr lang="en-US" sz="1600" b="1" dirty="0">
                          <a:solidFill>
                            <a:schemeClr val="accent1"/>
                          </a:solidFill>
                        </a:rPr>
                        <a:t>DOS meses antes del evento</a:t>
                      </a:r>
                    </a:p>
                  </a:txBody>
                  <a:tcPr/>
                </a:tc>
                <a:tc>
                  <a:txBody>
                    <a:bodyPr/>
                    <a:lstStyle/>
                    <a:p>
                      <a:pPr algn="ctr"/>
                      <a:r>
                        <a:rPr lang="en-US" sz="1600" b="1" dirty="0">
                          <a:solidFill>
                            <a:schemeClr val="accent1"/>
                          </a:solidFill>
                        </a:rPr>
                        <a:t>Un mes antes del evento</a:t>
                      </a:r>
                    </a:p>
                  </a:txBody>
                  <a:tcPr/>
                </a:tc>
                <a:tc>
                  <a:txBody>
                    <a:bodyPr/>
                    <a:lstStyle/>
                    <a:p>
                      <a:pPr algn="ctr"/>
                      <a:r>
                        <a:rPr lang="en-US" sz="1600" b="1" dirty="0">
                          <a:solidFill>
                            <a:schemeClr val="accent1"/>
                          </a:solidFill>
                        </a:rPr>
                        <a:t>Mes de</a:t>
                      </a:r>
                      <a:r>
                        <a:rPr lang="en-US" sz="1600" b="1" dirty="0" err="1">
                          <a:solidFill>
                            <a:schemeClr val="accent1"/>
                          </a:solidFill>
                        </a:rPr>
                        <a:t> FutureMakers</a:t>
                      </a:r>
                    </a:p>
                  </a:txBody>
                  <a:tcPr/>
                </a:tc>
                <a:extLst>
                  <a:ext uri="{0D108BD9-81ED-4DB2-BD59-A6C34878D82A}">
                    <a16:rowId xmlns:a16="http://schemas.microsoft.com/office/drawing/2014/main" val="610473055"/>
                  </a:ext>
                </a:extLst>
              </a:tr>
              <a:tr h="3140297">
                <a:tc>
                  <a:txBody>
                    <a:bodyPr/>
                    <a:lstStyle/>
                    <a:p>
                      <a:pPr>
                        <a:lnSpc>
                          <a:spcPct val="150000"/>
                        </a:lnSpc>
                      </a:pPr>
                      <a:r>
                        <a:rPr lang="en-US" sz="1600" dirty="0">
                          <a:solidFill>
                            <a:schemeClr val="bg1"/>
                          </a:solidFill>
                        </a:rPr>
                        <a:t>- Solicitar una beca</a:t>
                      </a:r>
                    </a:p>
                    <a:p>
                      <a:pPr>
                        <a:lnSpc>
                          <a:spcPct val="150000"/>
                        </a:lnSpc>
                      </a:pPr>
                      <a:r>
                        <a:rPr lang="en-US" sz="1600" dirty="0">
                          <a:solidFill>
                            <a:schemeClr val="bg1"/>
                          </a:solidFill>
                        </a:rPr>
                        <a:t>- Firmar el contrato, aceptar la política de       salvaguarda</a:t>
                      </a:r>
                    </a:p>
                    <a:p>
                      <a:pPr>
                        <a:lnSpc>
                          <a:spcPct val="150000"/>
                        </a:lnSpc>
                      </a:pPr>
                      <a:r>
                        <a:rPr lang="en-US" sz="1600" dirty="0">
                          <a:solidFill>
                            <a:schemeClr val="bg1"/>
                          </a:solidFill>
                        </a:rPr>
                        <a:t>- Obtener todos los activos de la marca</a:t>
                      </a:r>
                    </a:p>
                    <a:p>
                      <a:pPr>
                        <a:lnSpc>
                          <a:spcPct val="150000"/>
                        </a:lnSpc>
                      </a:pPr>
                      <a:r>
                        <a:rPr lang="en-US" sz="1600" dirty="0">
                          <a:solidFill>
                            <a:schemeClr val="bg1"/>
                          </a:solidFill>
                        </a:rPr>
                        <a:t>- Programa de Promoción</a:t>
                      </a:r>
                    </a:p>
                    <a:p>
                      <a:pPr>
                        <a:lnSpc>
                          <a:spcPct val="150000"/>
                        </a:lnSpc>
                      </a:pPr>
                      <a:r>
                        <a:rPr lang="en-US" sz="1600" dirty="0">
                          <a:solidFill>
                            <a:schemeClr val="bg1"/>
                          </a:solidFill>
                        </a:rPr>
                        <a:t>- Asegurar la fecha del evento</a:t>
                      </a:r>
                    </a:p>
                    <a:p>
                      <a:pPr>
                        <a:lnSpc>
                          <a:spcPct val="150000"/>
                        </a:lnSpc>
                      </a:pPr>
                      <a:r>
                        <a:rPr lang="en-US" sz="1600" dirty="0">
                          <a:solidFill>
                            <a:schemeClr val="bg1"/>
                          </a:solidFill>
                        </a:rPr>
                        <a:t>- Ubicación segura</a:t>
                      </a:r>
                    </a:p>
                  </a:txBody>
                  <a:tcPr/>
                </a:tc>
                <a:tc>
                  <a:txBody>
                    <a:bodyPr/>
                    <a:lstStyle/>
                    <a:p>
                      <a:pPr>
                        <a:lnSpc>
                          <a:spcPct val="150000"/>
                        </a:lnSpc>
                      </a:pPr>
                      <a:r>
                        <a:rPr lang="en-US" sz="1600" dirty="0">
                          <a:solidFill>
                            <a:schemeClr val="bg1"/>
                          </a:solidFill>
                        </a:rPr>
                        <a:t>- Recibir financiación de subvenciones</a:t>
                      </a:r>
                    </a:p>
                    <a:p>
                      <a:pPr>
                        <a:lnSpc>
                          <a:spcPct val="150000"/>
                        </a:lnSpc>
                      </a:pPr>
                      <a:r>
                        <a:rPr lang="en-US" sz="1600" dirty="0">
                          <a:solidFill>
                            <a:schemeClr val="bg1"/>
                          </a:solidFill>
                        </a:rPr>
                        <a:t>- Programa de Promoción</a:t>
                      </a:r>
                    </a:p>
                    <a:p>
                      <a:pPr>
                        <a:lnSpc>
                          <a:spcPct val="150000"/>
                        </a:lnSpc>
                      </a:pPr>
                      <a:r>
                        <a:rPr lang="en-US" sz="1600" dirty="0">
                          <a:solidFill>
                            <a:schemeClr val="bg1"/>
                          </a:solidFill>
                        </a:rPr>
                        <a:t>- Iniciar el registro de asistentes</a:t>
                      </a:r>
                    </a:p>
                    <a:p>
                      <a:pPr>
                        <a:lnSpc>
                          <a:spcPct val="150000"/>
                        </a:lnSpc>
                      </a:pPr>
                      <a:r>
                        <a:rPr lang="en-US" sz="1600" dirty="0">
                          <a:solidFill>
                            <a:schemeClr val="bg1"/>
                          </a:solidFill>
                        </a:rPr>
                        <a:t>- Portátiles seguros</a:t>
                      </a:r>
                    </a:p>
                    <a:p>
                      <a:pPr marL="0" indent="0">
                        <a:lnSpc>
                          <a:spcPct val="150000"/>
                        </a:lnSpc>
                        <a:buFontTx/>
                        <a:buNone/>
                      </a:pPr>
                      <a:r>
                        <a:rPr lang="en-US" sz="1600" dirty="0">
                          <a:solidFill>
                            <a:schemeClr val="bg1"/>
                          </a:solidFill>
                        </a:rPr>
                        <a:t>- Identificar a los capacitadores</a:t>
                      </a:r>
                    </a:p>
                    <a:p>
                      <a:pPr marL="0" indent="0">
                        <a:lnSpc>
                          <a:spcPct val="150000"/>
                        </a:lnSpc>
                        <a:buFontTx/>
                        <a:buNone/>
                      </a:pPr>
                      <a:r>
                        <a:rPr lang="en-US" sz="1600" dirty="0">
                          <a:solidFill>
                            <a:schemeClr val="bg1"/>
                          </a:solidFill>
                        </a:rPr>
                        <a:t>- Programar la capacitación de los capacitadores</a:t>
                      </a:r>
                    </a:p>
                    <a:p>
                      <a:pPr>
                        <a:lnSpc>
                          <a:spcPct val="150000"/>
                        </a:lnSpc>
                      </a:pPr>
                      <a:endParaRPr lang="en-US" sz="1600" dirty="0">
                        <a:solidFill>
                          <a:schemeClr val="bg1"/>
                        </a:solidFill>
                      </a:endParaRPr>
                    </a:p>
                    <a:p>
                      <a:endParaRPr lang="en-US" sz="1600" dirty="0">
                        <a:solidFill>
                          <a:schemeClr val="bg1"/>
                        </a:solidFill>
                      </a:endParaRPr>
                    </a:p>
                  </a:txBody>
                  <a:tcPr/>
                </a:tc>
                <a:tc>
                  <a:txBody>
                    <a:bodyPr/>
                    <a:lstStyle/>
                    <a:p>
                      <a:pPr>
                        <a:lnSpc>
                          <a:spcPct val="150000"/>
                        </a:lnSpc>
                      </a:pPr>
                      <a:r>
                        <a:rPr lang="en-US" sz="1600" dirty="0">
                          <a:solidFill>
                            <a:schemeClr val="bg1"/>
                          </a:solidFill>
                        </a:rPr>
                        <a:t>- Diseño de un mecanismo de retroalimentación posterior al evento         </a:t>
                      </a:r>
                    </a:p>
                    <a:p>
                      <a:pPr>
                        <a:lnSpc>
                          <a:spcPct val="150000"/>
                        </a:lnSpc>
                      </a:pPr>
                      <a:r>
                        <a:rPr lang="en-US" sz="1600" dirty="0">
                          <a:solidFill>
                            <a:schemeClr val="bg1"/>
                          </a:solidFill>
                        </a:rPr>
                        <a:t>- Programa de Promoción</a:t>
                      </a:r>
                    </a:p>
                    <a:p>
                      <a:pPr>
                        <a:lnSpc>
                          <a:spcPct val="150000"/>
                        </a:lnSpc>
                      </a:pPr>
                      <a:r>
                        <a:rPr lang="en-US" sz="1600" dirty="0">
                          <a:solidFill>
                            <a:schemeClr val="bg1"/>
                          </a:solidFill>
                        </a:rPr>
                        <a:t>- Protección Segura</a:t>
                      </a:r>
                    </a:p>
                    <a:p>
                      <a:pPr>
                        <a:lnSpc>
                          <a:spcPct val="150000"/>
                        </a:lnSpc>
                      </a:pPr>
                      <a:r>
                        <a:rPr lang="en-US" sz="1600" dirty="0">
                          <a:solidFill>
                            <a:schemeClr val="bg1"/>
                          </a:solidFill>
                        </a:rPr>
                        <a:t>- Capacitar a los capacitadores</a:t>
                      </a:r>
                    </a:p>
                    <a:p>
                      <a:pPr>
                        <a:lnSpc>
                          <a:spcPct val="150000"/>
                        </a:lnSpc>
                      </a:pPr>
                      <a:r>
                        <a:rPr lang="en-US" sz="1600" dirty="0">
                          <a:solidFill>
                            <a:schemeClr val="bg1"/>
                          </a:solidFill>
                        </a:rPr>
                        <a:t>- Coordine a los voluntarios con Sage</a:t>
                      </a:r>
                    </a:p>
                    <a:p>
                      <a:pPr>
                        <a:lnSpc>
                          <a:spcPct val="150000"/>
                        </a:lnSpc>
                      </a:pPr>
                      <a:r>
                        <a:rPr lang="en-US" sz="1600" dirty="0">
                          <a:solidFill>
                            <a:schemeClr val="bg1"/>
                          </a:solidFill>
                        </a:rPr>
                        <a:t>- Fotógrafo seguro</a:t>
                      </a:r>
                    </a:p>
                    <a:p>
                      <a:endParaRPr lang="en-US" sz="1600" dirty="0">
                        <a:solidFill>
                          <a:schemeClr val="bg1"/>
                        </a:solidFill>
                      </a:endParaRPr>
                    </a:p>
                  </a:txBody>
                  <a:tcPr/>
                </a:tc>
                <a:tc>
                  <a:txBody>
                    <a:bodyPr/>
                    <a:lstStyle/>
                    <a:p>
                      <a:pPr marL="285750" indent="-285750">
                        <a:lnSpc>
                          <a:spcPct val="150000"/>
                        </a:lnSpc>
                        <a:buFontTx/>
                        <a:buChar char="-"/>
                      </a:pPr>
                      <a:r>
                        <a:rPr lang="en-US" sz="1600" dirty="0">
                          <a:solidFill>
                            <a:schemeClr val="bg1"/>
                          </a:solidFill>
                        </a:rPr>
                        <a:t>Seguimiento de la formación</a:t>
                      </a:r>
                    </a:p>
                    <a:p>
                      <a:pPr marL="0" indent="0">
                        <a:lnSpc>
                          <a:spcPct val="150000"/>
                        </a:lnSpc>
                        <a:buFontTx/>
                        <a:buNone/>
                      </a:pPr>
                      <a:r>
                        <a:rPr lang="en-US" sz="1600" dirty="0">
                          <a:solidFill>
                            <a:schemeClr val="bg1"/>
                          </a:solidFill>
                        </a:rPr>
                        <a:t>      (si se solicita) </a:t>
                      </a:r>
                    </a:p>
                    <a:p>
                      <a:pPr lvl="0">
                        <a:lnSpc>
                          <a:spcPct val="150000"/>
                        </a:lnSpc>
                      </a:pPr>
                      <a:r>
                        <a:rPr lang="en-US" sz="1600" dirty="0">
                          <a:solidFill>
                            <a:schemeClr val="bg1"/>
                          </a:solidFill>
                        </a:rPr>
                        <a:t>- Día seguro de</a:t>
                      </a:r>
                    </a:p>
                    <a:p>
                      <a:pPr lvl="0">
                        <a:lnSpc>
                          <a:spcPct val="150000"/>
                        </a:lnSpc>
                      </a:pPr>
                      <a:r>
                        <a:rPr lang="en-US" sz="1600" dirty="0">
                          <a:solidFill>
                            <a:schemeClr val="bg1"/>
                          </a:solidFill>
                        </a:rPr>
                        <a:t>      logística:</a:t>
                      </a:r>
                    </a:p>
                    <a:p>
                      <a:pPr>
                        <a:lnSpc>
                          <a:spcPct val="150000"/>
                        </a:lnSpc>
                      </a:pPr>
                      <a:r>
                        <a:rPr lang="en-US" sz="1600" dirty="0">
                          <a:solidFill>
                            <a:schemeClr val="bg1"/>
                          </a:solidFill>
                        </a:rPr>
                        <a:t>         - Mesas</a:t>
                      </a:r>
                    </a:p>
                    <a:p>
                      <a:pPr>
                        <a:lnSpc>
                          <a:spcPct val="150000"/>
                        </a:lnSpc>
                      </a:pPr>
                      <a:r>
                        <a:rPr lang="en-US" sz="1600" dirty="0">
                          <a:solidFill>
                            <a:schemeClr val="bg1"/>
                          </a:solidFill>
                        </a:rPr>
                        <a:t>         - Bocadillos</a:t>
                      </a:r>
                    </a:p>
                    <a:p>
                      <a:pPr>
                        <a:lnSpc>
                          <a:spcPct val="150000"/>
                        </a:lnSpc>
                      </a:pPr>
                      <a:r>
                        <a:rPr lang="en-US" sz="1600" dirty="0">
                          <a:solidFill>
                            <a:schemeClr val="bg1"/>
                          </a:solidFill>
                        </a:rPr>
                        <a:t>         - Almuerzo</a:t>
                      </a:r>
                    </a:p>
                    <a:p>
                      <a:pPr>
                        <a:lnSpc>
                          <a:spcPct val="150000"/>
                        </a:lnSpc>
                      </a:pPr>
                      <a:r>
                        <a:rPr lang="en-US" sz="1600" dirty="0">
                          <a:solidFill>
                            <a:schemeClr val="bg1"/>
                          </a:solidFill>
                        </a:rPr>
                        <a:t>         - Incidentales</a:t>
                      </a:r>
                    </a:p>
                  </a:txBody>
                  <a:tcPr/>
                </a:tc>
                <a:extLst>
                  <a:ext uri="{0D108BD9-81ED-4DB2-BD59-A6C34878D82A}">
                    <a16:rowId xmlns:a16="http://schemas.microsoft.com/office/drawing/2014/main" val="3235299136"/>
                  </a:ext>
                </a:extLst>
              </a:tr>
            </a:tbl>
          </a:graphicData>
        </a:graphic>
      </p:graphicFrame>
    </p:spTree>
    <p:extLst>
      <p:ext uri="{BB962C8B-B14F-4D97-AF65-F5344CB8AC3E}">
        <p14:creationId xmlns:p14="http://schemas.microsoft.com/office/powerpoint/2010/main" val="2628647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2"/>
          </p:nvPr>
        </p:nvSpPr>
        <p:spPr>
          <a:xfrm>
            <a:off x="914366" y="664324"/>
            <a:ext cx="4983025" cy="548149"/>
          </a:xfrm>
        </p:spPr>
        <p:txBody>
          <a:bodyPr/>
          <a:lstStyle/>
          <a:p>
            <a:r>
              <a:rPr lang="en-GB" dirty="0"/>
              <a:t>Roles y responsabilidades</a:t>
            </a:r>
          </a:p>
          <a:p>
            <a:endParaRPr lang="en-GB" dirty="0"/>
          </a:p>
        </p:txBody>
      </p:sp>
      <p:sp>
        <p:nvSpPr>
          <p:cNvPr id="3" name="Title 2">
            <a:extLst>
              <a:ext uri="{FF2B5EF4-FFF2-40B4-BE49-F238E27FC236}">
                <a16:creationId xmlns:a16="http://schemas.microsoft.com/office/drawing/2014/main" id="{3E8A0D45-1C0E-4519-A90E-48A881BE6E59}"/>
              </a:ext>
            </a:extLst>
          </p:cNvPr>
          <p:cNvSpPr>
            <a:spLocks noGrp="1"/>
          </p:cNvSpPr>
          <p:nvPr>
            <p:ph type="title"/>
          </p:nvPr>
        </p:nvSpPr>
        <p:spPr>
          <a:xfrm>
            <a:off x="825589" y="68128"/>
            <a:ext cx="4982448" cy="596196"/>
          </a:xfrm>
        </p:spPr>
        <p:txBody>
          <a:bodyPr/>
          <a:lstStyle/>
          <a:p>
            <a:r>
              <a:rPr lang="en-US" dirty="0"/>
              <a:t>Fundación Sage</a:t>
            </a:r>
          </a:p>
        </p:txBody>
      </p:sp>
      <p:sp>
        <p:nvSpPr>
          <p:cNvPr id="7" name="TextBox 6">
            <a:extLst>
              <a:ext uri="{FF2B5EF4-FFF2-40B4-BE49-F238E27FC236}">
                <a16:creationId xmlns:a16="http://schemas.microsoft.com/office/drawing/2014/main" id="{DB798F9C-C080-4799-BA2F-017B434493E7}"/>
              </a:ext>
            </a:extLst>
          </p:cNvPr>
          <p:cNvSpPr txBox="1"/>
          <p:nvPr/>
        </p:nvSpPr>
        <p:spPr>
          <a:xfrm>
            <a:off x="518923" y="1212473"/>
            <a:ext cx="5772512" cy="4576702"/>
          </a:xfrm>
          <a:prstGeom prst="rect">
            <a:avLst/>
          </a:prstGeom>
          <a:solidFill>
            <a:schemeClr val="tx2"/>
          </a:solidFill>
        </p:spPr>
        <p:txBody>
          <a:bodyPr wrap="square" rtlCol="0">
            <a:spAutoFit/>
          </a:bodyPr>
          <a:lstStyle/>
          <a:p>
            <a:pPr lvl="0" algn="l" fontAlgn="base"/>
            <a:endParaRPr lang="en-GB" sz="1400" i="0" dirty="0">
              <a:solidFill>
                <a:schemeClr val="bg2"/>
              </a:solidFill>
            </a:endParaRPr>
          </a:p>
          <a:p>
            <a:pPr lvl="0" algn="l" fontAlgn="base"/>
            <a:r>
              <a:rPr lang="en-GB" sz="1400" i="0" dirty="0">
                <a:solidFill>
                  <a:schemeClr val="bg2"/>
                </a:solidFill>
              </a:rPr>
              <a:t>Identificar y desarrollar relaciones con socios de caridad en cada mercado para incluir:</a:t>
            </a:r>
            <a:endParaRPr lang="en-US" sz="1400" i="0" dirty="0">
              <a:solidFill>
                <a:schemeClr val="bg2"/>
              </a:solidFill>
            </a:endParaRPr>
          </a:p>
          <a:p>
            <a:pPr lvl="0" algn="l" fontAlgn="base"/>
            <a:r>
              <a:rPr lang="en-GB" sz="1400" i="0" dirty="0">
                <a:solidFill>
                  <a:schemeClr val="bg2"/>
                </a:solidFill>
              </a:rPr>
              <a:t>        Due diligence y evaluación del socio de beneficencia</a:t>
            </a:r>
            <a:endParaRPr lang="en-US" sz="1400" i="0" dirty="0">
              <a:solidFill>
                <a:schemeClr val="bg2"/>
              </a:solidFill>
            </a:endParaRPr>
          </a:p>
          <a:p>
            <a:pPr lvl="3" algn="l" fontAlgn="base"/>
            <a:r>
              <a:rPr lang="en-GB" sz="1400" i="0" dirty="0">
                <a:solidFill>
                  <a:schemeClr val="bg2"/>
                </a:solidFill>
              </a:rPr>
              <a:t>Contratos firmados y archivados con la organización benéfica asociada</a:t>
            </a:r>
            <a:endParaRPr lang="en-US" sz="1400" i="0" dirty="0">
              <a:solidFill>
                <a:schemeClr val="bg2"/>
              </a:solidFill>
            </a:endParaRPr>
          </a:p>
          <a:p>
            <a:pPr lvl="3" algn="l" fontAlgn="base"/>
            <a:r>
              <a:rPr lang="en-GB" sz="1400" i="0" dirty="0">
                <a:solidFill>
                  <a:schemeClr val="bg2"/>
                </a:solidFill>
              </a:rPr>
              <a:t>Desembolsar subvenciones</a:t>
            </a:r>
            <a:endParaRPr lang="en-US" sz="1400" i="0" dirty="0">
              <a:solidFill>
                <a:schemeClr val="bg2"/>
              </a:solidFill>
            </a:endParaRPr>
          </a:p>
          <a:p>
            <a:pPr lvl="3" algn="l" fontAlgn="base"/>
            <a:r>
              <a:rPr lang="en-GB" sz="1400" i="0" dirty="0">
                <a:solidFill>
                  <a:schemeClr val="bg2"/>
                </a:solidFill>
              </a:rPr>
              <a:t>Identificar gastos adicionales relacionados con el evento</a:t>
            </a:r>
            <a:endParaRPr lang="en-US" sz="1400" i="0" dirty="0">
              <a:solidFill>
                <a:schemeClr val="bg2"/>
              </a:solidFill>
            </a:endParaRPr>
          </a:p>
          <a:p>
            <a:pPr lvl="3" algn="l" fontAlgn="base"/>
            <a:r>
              <a:rPr lang="en-GB" sz="1400" i="0" dirty="0">
                <a:solidFill>
                  <a:schemeClr val="bg2"/>
                </a:solidFill>
              </a:rPr>
              <a:t>Coordinar un horario/calendario de eventos</a:t>
            </a:r>
            <a:endParaRPr lang="en-US" sz="1400" i="0" dirty="0">
              <a:solidFill>
                <a:schemeClr val="bg2"/>
              </a:solidFill>
            </a:endParaRPr>
          </a:p>
          <a:p>
            <a:pPr lvl="3" algn="l" fontAlgn="base"/>
            <a:r>
              <a:rPr lang="en-GB" sz="1400" i="0" dirty="0">
                <a:solidFill>
                  <a:schemeClr val="bg2"/>
                </a:solidFill>
              </a:rPr>
              <a:t>Proveer voluntarios para participar</a:t>
            </a:r>
            <a:endParaRPr lang="en-US" sz="1400" i="0" dirty="0">
              <a:solidFill>
                <a:schemeClr val="bg2"/>
              </a:solidFill>
            </a:endParaRPr>
          </a:p>
          <a:p>
            <a:pPr lvl="3" algn="l" fontAlgn="base"/>
            <a:r>
              <a:rPr lang="en-GB" sz="1400" i="0" dirty="0">
                <a:solidFill>
                  <a:schemeClr val="bg2"/>
                </a:solidFill>
              </a:rPr>
              <a:t>Colaborar en la información de la encuesta posterior al evento</a:t>
            </a:r>
          </a:p>
          <a:p>
            <a:pPr lvl="3" algn="l" fontAlgn="base"/>
            <a:endParaRPr lang="en-GB" sz="1400" i="0" dirty="0">
              <a:solidFill>
                <a:schemeClr val="bg2"/>
              </a:solidFill>
            </a:endParaRPr>
          </a:p>
          <a:p>
            <a:pPr algn="l" fontAlgn="base"/>
            <a:r>
              <a:rPr lang="en-GB" sz="1400" i="0" dirty="0">
                <a:solidFill>
                  <a:schemeClr val="bg2"/>
                </a:solidFill>
              </a:rPr>
              <a:t>Proporcionar lápices USB a los estudiantes</a:t>
            </a:r>
          </a:p>
          <a:p>
            <a:pPr algn="l" fontAlgn="base"/>
            <a:endParaRPr lang="en-US" sz="1400" i="0" dirty="0">
              <a:solidFill>
                <a:schemeClr val="bg2"/>
              </a:solidFill>
            </a:endParaRPr>
          </a:p>
          <a:p>
            <a:pPr lvl="0" algn="l" fontAlgn="base"/>
            <a:r>
              <a:rPr lang="en-GB" sz="1400" i="0" dirty="0">
                <a:solidFill>
                  <a:schemeClr val="bg2"/>
                </a:solidFill>
              </a:rPr>
              <a:t>Gestionar la contratación interna de colegas de Sage, las comunicaciones internas y la gestión de los grupos de interés.</a:t>
            </a:r>
            <a:endParaRPr lang="en-US" sz="1400" i="0" dirty="0">
              <a:solidFill>
                <a:schemeClr val="bg2"/>
              </a:solidFill>
            </a:endParaRPr>
          </a:p>
          <a:p>
            <a:pPr lvl="0" algn="l" fontAlgn="base">
              <a:lnSpc>
                <a:spcPct val="150000"/>
              </a:lnSpc>
            </a:pPr>
            <a:r>
              <a:rPr lang="en-GB" sz="1400" i="0" dirty="0">
                <a:solidFill>
                  <a:schemeClr val="bg2"/>
                </a:solidFill>
              </a:rPr>
              <a:t>Comunicación externa - trabajar con Sage Comms/AI para el bien, supervisar el mantenimiento del sitio web de Sage. </a:t>
            </a:r>
            <a:endParaRPr lang="en-US" sz="1400" i="0" dirty="0">
              <a:solidFill>
                <a:schemeClr val="bg2"/>
              </a:solidFill>
            </a:endParaRPr>
          </a:p>
          <a:p>
            <a:pPr lvl="0" algn="l" fontAlgn="base">
              <a:lnSpc>
                <a:spcPct val="150000"/>
              </a:lnSpc>
            </a:pPr>
            <a:r>
              <a:rPr lang="en-GB" sz="1400" i="0" dirty="0">
                <a:solidFill>
                  <a:schemeClr val="bg2"/>
                </a:solidFill>
              </a:rPr>
              <a:t>Compromiso de alto nivel con otros posibles socios externos</a:t>
            </a:r>
          </a:p>
          <a:p>
            <a:pPr lvl="0" algn="l" fontAlgn="base">
              <a:lnSpc>
                <a:spcPct val="150000"/>
              </a:lnSpc>
            </a:pPr>
            <a:endParaRPr lang="en-US" sz="1400" i="0" dirty="0">
              <a:solidFill>
                <a:schemeClr val="bg2"/>
              </a:solidFill>
            </a:endParaRPr>
          </a:p>
        </p:txBody>
      </p:sp>
      <p:sp>
        <p:nvSpPr>
          <p:cNvPr id="2" name="Double Bracket 1">
            <a:extLst>
              <a:ext uri="{FF2B5EF4-FFF2-40B4-BE49-F238E27FC236}">
                <a16:creationId xmlns:a16="http://schemas.microsoft.com/office/drawing/2014/main" id="{682CD8D7-6120-4A5A-B49E-FD95B22D51BD}"/>
              </a:ext>
            </a:extLst>
          </p:cNvPr>
          <p:cNvSpPr/>
          <p:nvPr/>
        </p:nvSpPr>
        <p:spPr>
          <a:xfrm>
            <a:off x="1526958" y="154425"/>
            <a:ext cx="3648723" cy="914400"/>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641506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2"/>
          </p:nvPr>
        </p:nvSpPr>
        <p:spPr>
          <a:xfrm>
            <a:off x="914366" y="664324"/>
            <a:ext cx="4983025" cy="981596"/>
          </a:xfrm>
        </p:spPr>
        <p:txBody>
          <a:bodyPr/>
          <a:lstStyle/>
          <a:p>
            <a:r>
              <a:rPr lang="en-GB" dirty="0"/>
              <a:t>Roles y responsabilidades</a:t>
            </a:r>
            <a:endParaRPr lang="en-GB" sz="1200" dirty="0"/>
          </a:p>
          <a:p>
            <a:endParaRPr lang="en-GB" dirty="0"/>
          </a:p>
        </p:txBody>
      </p:sp>
      <p:sp>
        <p:nvSpPr>
          <p:cNvPr id="3" name="Title 2">
            <a:extLst>
              <a:ext uri="{FF2B5EF4-FFF2-40B4-BE49-F238E27FC236}">
                <a16:creationId xmlns:a16="http://schemas.microsoft.com/office/drawing/2014/main" id="{3E8A0D45-1C0E-4519-A90E-48A881BE6E59}"/>
              </a:ext>
            </a:extLst>
          </p:cNvPr>
          <p:cNvSpPr>
            <a:spLocks noGrp="1"/>
          </p:cNvSpPr>
          <p:nvPr>
            <p:ph type="title"/>
          </p:nvPr>
        </p:nvSpPr>
        <p:spPr>
          <a:xfrm>
            <a:off x="825589" y="68128"/>
            <a:ext cx="4982448" cy="596196"/>
          </a:xfrm>
        </p:spPr>
        <p:txBody>
          <a:bodyPr/>
          <a:lstStyle/>
          <a:p>
            <a:r>
              <a:rPr lang="en-US" dirty="0" err="1" smtClean="0"/>
              <a:t>Entidad</a:t>
            </a:r>
            <a:r>
              <a:rPr lang="en-US" dirty="0" smtClean="0"/>
              <a:t> </a:t>
            </a:r>
            <a:r>
              <a:rPr lang="en-US" dirty="0" err="1" smtClean="0"/>
              <a:t>socia</a:t>
            </a:r>
            <a:endParaRPr lang="en-US" dirty="0"/>
          </a:p>
        </p:txBody>
      </p:sp>
      <p:sp>
        <p:nvSpPr>
          <p:cNvPr id="7" name="TextBox 6">
            <a:extLst>
              <a:ext uri="{FF2B5EF4-FFF2-40B4-BE49-F238E27FC236}">
                <a16:creationId xmlns:a16="http://schemas.microsoft.com/office/drawing/2014/main" id="{DB798F9C-C080-4799-BA2F-017B434493E7}"/>
              </a:ext>
            </a:extLst>
          </p:cNvPr>
          <p:cNvSpPr txBox="1"/>
          <p:nvPr/>
        </p:nvSpPr>
        <p:spPr>
          <a:xfrm>
            <a:off x="571380" y="1372508"/>
            <a:ext cx="5668995" cy="4785926"/>
          </a:xfrm>
          <a:prstGeom prst="rect">
            <a:avLst/>
          </a:prstGeom>
          <a:solidFill>
            <a:schemeClr val="tx2"/>
          </a:solidFill>
        </p:spPr>
        <p:txBody>
          <a:bodyPr wrap="square" rtlCol="0">
            <a:spAutoFit/>
          </a:bodyPr>
          <a:lstStyle/>
          <a:p>
            <a:pPr lvl="0" algn="l" fontAlgn="base">
              <a:spcAft>
                <a:spcPts val="600"/>
              </a:spcAft>
            </a:pPr>
            <a:r>
              <a:rPr lang="en-GB" sz="1100" i="0" dirty="0">
                <a:solidFill>
                  <a:schemeClr val="bg2"/>
                </a:solidFill>
              </a:rPr>
              <a:t>Solicite fondos a la Fundación Sage</a:t>
            </a:r>
          </a:p>
          <a:p>
            <a:pPr lvl="0" algn="l" fontAlgn="base">
              <a:spcAft>
                <a:spcPts val="600"/>
              </a:spcAft>
            </a:pPr>
            <a:r>
              <a:rPr lang="en-GB" sz="1100" i="0" dirty="0">
                <a:solidFill>
                  <a:schemeClr val="bg2"/>
                </a:solidFill>
              </a:rPr>
              <a:t>Firmar el contrato</a:t>
            </a:r>
          </a:p>
          <a:p>
            <a:pPr lvl="0" algn="l" fontAlgn="base">
              <a:spcAft>
                <a:spcPts val="600"/>
              </a:spcAft>
            </a:pPr>
            <a:r>
              <a:rPr lang="en-GB" sz="1100" i="0" dirty="0">
                <a:solidFill>
                  <a:schemeClr val="bg2"/>
                </a:solidFill>
              </a:rPr>
              <a:t>Utilizar los activos de la marca</a:t>
            </a:r>
          </a:p>
          <a:p>
            <a:pPr lvl="0" algn="l" fontAlgn="base">
              <a:spcAft>
                <a:spcPts val="600"/>
              </a:spcAft>
            </a:pPr>
            <a:r>
              <a:rPr lang="en-GB" sz="1100" i="0" dirty="0">
                <a:solidFill>
                  <a:schemeClr val="bg2"/>
                </a:solidFill>
              </a:rPr>
              <a:t>Ubicación segura </a:t>
            </a:r>
          </a:p>
          <a:p>
            <a:pPr lvl="0" algn="l" fontAlgn="base">
              <a:spcAft>
                <a:spcPts val="600"/>
              </a:spcAft>
            </a:pPr>
            <a:r>
              <a:rPr lang="en-GB" sz="1100" i="0" dirty="0">
                <a:solidFill>
                  <a:schemeClr val="bg2"/>
                </a:solidFill>
              </a:rPr>
              <a:t>Protección segura de acuerdo con la política del apéndice</a:t>
            </a:r>
          </a:p>
          <a:p>
            <a:pPr lvl="0" algn="l" fontAlgn="base">
              <a:spcAft>
                <a:spcPts val="600"/>
              </a:spcAft>
            </a:pPr>
            <a:r>
              <a:rPr lang="en-GB" sz="1100" i="0" dirty="0">
                <a:solidFill>
                  <a:schemeClr val="bg2"/>
                </a:solidFill>
              </a:rPr>
              <a:t>Promover el programa</a:t>
            </a:r>
          </a:p>
          <a:p>
            <a:pPr lvl="0" algn="l" fontAlgn="base">
              <a:spcAft>
                <a:spcPts val="600"/>
              </a:spcAft>
            </a:pPr>
            <a:r>
              <a:rPr lang="en-GB" sz="1100" i="0" dirty="0">
                <a:solidFill>
                  <a:schemeClr val="bg2"/>
                </a:solidFill>
              </a:rPr>
              <a:t>Reclutar a los asistentes</a:t>
            </a:r>
          </a:p>
          <a:p>
            <a:pPr lvl="0" algn="l" fontAlgn="base">
              <a:spcAft>
                <a:spcPts val="600"/>
              </a:spcAft>
            </a:pPr>
            <a:r>
              <a:rPr lang="en-GB" sz="1100" i="0" dirty="0">
                <a:solidFill>
                  <a:schemeClr val="bg2"/>
                </a:solidFill>
              </a:rPr>
              <a:t>Entrenador Seguro y Subentrenador</a:t>
            </a:r>
          </a:p>
          <a:p>
            <a:pPr lvl="0" algn="l" fontAlgn="base">
              <a:spcAft>
                <a:spcPts val="600"/>
              </a:spcAft>
            </a:pPr>
            <a:r>
              <a:rPr lang="en-GB" sz="1100" i="0" dirty="0">
                <a:solidFill>
                  <a:schemeClr val="bg2"/>
                </a:solidFill>
              </a:rPr>
              <a:t>Programar Entrenamientos</a:t>
            </a:r>
            <a:endParaRPr lang="en-US" sz="1100" i="0" dirty="0">
              <a:solidFill>
                <a:schemeClr val="bg2"/>
              </a:solidFill>
            </a:endParaRPr>
          </a:p>
          <a:p>
            <a:pPr lvl="0" algn="l" fontAlgn="base">
              <a:spcAft>
                <a:spcPts val="600"/>
              </a:spcAft>
            </a:pPr>
            <a:r>
              <a:rPr lang="en-GB" sz="1100" i="0" dirty="0">
                <a:solidFill>
                  <a:schemeClr val="bg2"/>
                </a:solidFill>
              </a:rPr>
              <a:t>Ejecutar la logística en el día</a:t>
            </a:r>
          </a:p>
          <a:p>
            <a:pPr algn="l" fontAlgn="base">
              <a:spcAft>
                <a:spcPts val="600"/>
              </a:spcAft>
            </a:pPr>
            <a:r>
              <a:rPr lang="en-GB" sz="1100" i="0" dirty="0">
                <a:solidFill>
                  <a:schemeClr val="bg2"/>
                </a:solidFill>
              </a:rPr>
              <a:t>Confirme que todos los participantes firmen la vacilación antes de que comience el evento.</a:t>
            </a:r>
          </a:p>
          <a:p>
            <a:pPr lvl="0" algn="l" fontAlgn="base">
              <a:spcAft>
                <a:spcPts val="600"/>
              </a:spcAft>
            </a:pPr>
            <a:r>
              <a:rPr lang="en-GB" sz="1100" i="0" dirty="0">
                <a:solidFill>
                  <a:schemeClr val="bg2"/>
                </a:solidFill>
              </a:rPr>
              <a:t>Asegurar los imprevistos, incluyendo alimentos y bebidas</a:t>
            </a:r>
          </a:p>
          <a:p>
            <a:pPr lvl="0" algn="l" fontAlgn="base">
              <a:spcAft>
                <a:spcPts val="600"/>
              </a:spcAft>
            </a:pPr>
            <a:r>
              <a:rPr lang="en-GB" sz="1100" i="0" dirty="0">
                <a:solidFill>
                  <a:schemeClr val="bg2"/>
                </a:solidFill>
              </a:rPr>
              <a:t>Gestionar la comunicación con las escuelas, los padres y los jóvenes</a:t>
            </a:r>
            <a:endParaRPr lang="en-US" sz="1100" i="0" dirty="0">
              <a:solidFill>
                <a:schemeClr val="bg2"/>
              </a:solidFill>
            </a:endParaRPr>
          </a:p>
          <a:p>
            <a:pPr lvl="0" algn="l" fontAlgn="base">
              <a:spcAft>
                <a:spcPts val="600"/>
              </a:spcAft>
            </a:pPr>
            <a:r>
              <a:rPr lang="en-GB" sz="1100" i="0" dirty="0">
                <a:solidFill>
                  <a:schemeClr val="bg2"/>
                </a:solidFill>
              </a:rPr>
              <a:t>Hacer un seguimiento de la asistencia de los participantes </a:t>
            </a:r>
          </a:p>
          <a:p>
            <a:pPr lvl="0" algn="l" fontAlgn="base">
              <a:spcAft>
                <a:spcPts val="600"/>
              </a:spcAft>
            </a:pPr>
            <a:r>
              <a:rPr lang="en-GB" sz="1100" i="0" dirty="0">
                <a:solidFill>
                  <a:schemeClr val="bg2"/>
                </a:solidFill>
              </a:rPr>
              <a:t>Asegure las computadoras portátiles para programar, cargar software y realizar pruebas previas</a:t>
            </a:r>
            <a:endParaRPr lang="en-US" sz="1100" i="0" dirty="0">
              <a:solidFill>
                <a:schemeClr val="bg2"/>
              </a:solidFill>
            </a:endParaRPr>
          </a:p>
          <a:p>
            <a:pPr lvl="0" algn="l" fontAlgn="base">
              <a:spcAft>
                <a:spcPts val="600"/>
              </a:spcAft>
            </a:pPr>
            <a:r>
              <a:rPr lang="en-GB" sz="1100" i="0" dirty="0">
                <a:solidFill>
                  <a:schemeClr val="bg2"/>
                </a:solidFill>
              </a:rPr>
              <a:t>Recopilar los comentarios de los participantes en un formato digital</a:t>
            </a:r>
            <a:endParaRPr lang="en-US" sz="1100" i="0" dirty="0">
              <a:solidFill>
                <a:schemeClr val="bg2"/>
              </a:solidFill>
            </a:endParaRPr>
          </a:p>
          <a:p>
            <a:pPr lvl="0" algn="l" fontAlgn="base">
              <a:spcAft>
                <a:spcPts val="600"/>
              </a:spcAft>
            </a:pPr>
            <a:r>
              <a:rPr lang="en-GB" sz="1100" i="0" dirty="0">
                <a:solidFill>
                  <a:schemeClr val="bg2"/>
                </a:solidFill>
              </a:rPr>
              <a:t>Reportar todos los datos necesarios para tomar decisiones informadas</a:t>
            </a:r>
          </a:p>
          <a:p>
            <a:pPr lvl="0" algn="l" fontAlgn="base">
              <a:spcAft>
                <a:spcPts val="600"/>
              </a:spcAft>
            </a:pPr>
            <a:r>
              <a:rPr lang="en-GB" sz="1100" b="1" dirty="0">
                <a:solidFill>
                  <a:schemeClr val="accent1"/>
                </a:solidFill>
              </a:rPr>
              <a:t>Véanse los apéndices 1 y 2.</a:t>
            </a:r>
            <a:endParaRPr lang="en-US" sz="1100" b="1" i="0" dirty="0">
              <a:solidFill>
                <a:schemeClr val="accent1"/>
              </a:solidFill>
            </a:endParaRPr>
          </a:p>
        </p:txBody>
      </p:sp>
      <p:sp>
        <p:nvSpPr>
          <p:cNvPr id="2" name="Double Bracket 1">
            <a:extLst>
              <a:ext uri="{FF2B5EF4-FFF2-40B4-BE49-F238E27FC236}">
                <a16:creationId xmlns:a16="http://schemas.microsoft.com/office/drawing/2014/main" id="{6BBF4F98-FDA3-4B86-9D68-3EBAEC176713}"/>
              </a:ext>
            </a:extLst>
          </p:cNvPr>
          <p:cNvSpPr/>
          <p:nvPr/>
        </p:nvSpPr>
        <p:spPr>
          <a:xfrm>
            <a:off x="1562470" y="207124"/>
            <a:ext cx="3613212" cy="914400"/>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438607806"/>
      </p:ext>
    </p:extLst>
  </p:cSld>
  <p:clrMapOvr>
    <a:masterClrMapping/>
  </p:clrMapOvr>
</p:sld>
</file>

<file path=ppt/theme/theme1.xml><?xml version="1.0" encoding="utf-8"?>
<a:theme xmlns:a="http://schemas.openxmlformats.org/drawingml/2006/main" name="Global slide master">
  <a:themeElements>
    <a:clrScheme name="Sage Colour Theme">
      <a:dk1>
        <a:srgbClr val="75787B"/>
      </a:dk1>
      <a:lt1>
        <a:srgbClr val="FFFFFF"/>
      </a:lt1>
      <a:dk2>
        <a:srgbClr val="003349"/>
      </a:dk2>
      <a:lt2>
        <a:srgbClr val="EEEEED"/>
      </a:lt2>
      <a:accent1>
        <a:srgbClr val="00DC00"/>
      </a:accent1>
      <a:accent2>
        <a:srgbClr val="004B87"/>
      </a:accent2>
      <a:accent3>
        <a:srgbClr val="230E60"/>
      </a:accent3>
      <a:accent4>
        <a:srgbClr val="8246AF"/>
      </a:accent4>
      <a:accent5>
        <a:srgbClr val="CE0058"/>
      </a:accent5>
      <a:accent6>
        <a:srgbClr val="75787B"/>
      </a:accent6>
      <a:hlink>
        <a:srgbClr val="28A3DA"/>
      </a:hlink>
      <a:folHlink>
        <a:srgbClr val="004B8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gn="l">
          <a:defRPr sz="2200" i="0" dirty="0" err="1" smtClean="0">
            <a:solidFill>
              <a:srgbClr val="75787B"/>
            </a:solidFill>
            <a:latin typeface="Arial"/>
            <a:cs typeface="Arial"/>
          </a:defRPr>
        </a:defPPr>
      </a:lstStyle>
    </a:txDef>
  </a:objectDefaults>
  <a:extraClrSchemeLst/>
  <a:extLst>
    <a:ext uri="{05A4C25C-085E-4340-85A3-A5531E510DB2}">
      <thm15:themeFamily xmlns:thm15="http://schemas.microsoft.com/office/thememl/2012/main" name="Sage 2019 PPT Template_new" id="{4E93F28C-3CBA-4341-B660-364E4996BD86}" vid="{4A467977-CF2C-BC41-AE38-774E40CA4E3A}"/>
    </a:ext>
  </a:extLst>
</a:theme>
</file>

<file path=ppt/theme/theme2.xml><?xml version="1.0" encoding="utf-8"?>
<a:theme xmlns:a="http://schemas.openxmlformats.org/drawingml/2006/main" name="1_Global slide master">
  <a:themeElements>
    <a:clrScheme name="Sage Colour Theme">
      <a:dk1>
        <a:srgbClr val="75787B"/>
      </a:dk1>
      <a:lt1>
        <a:srgbClr val="FFFFFF"/>
      </a:lt1>
      <a:dk2>
        <a:srgbClr val="003349"/>
      </a:dk2>
      <a:lt2>
        <a:srgbClr val="EEEEED"/>
      </a:lt2>
      <a:accent1>
        <a:srgbClr val="00DC00"/>
      </a:accent1>
      <a:accent2>
        <a:srgbClr val="004B87"/>
      </a:accent2>
      <a:accent3>
        <a:srgbClr val="230E60"/>
      </a:accent3>
      <a:accent4>
        <a:srgbClr val="8246AF"/>
      </a:accent4>
      <a:accent5>
        <a:srgbClr val="CE0058"/>
      </a:accent5>
      <a:accent6>
        <a:srgbClr val="75787B"/>
      </a:accent6>
      <a:hlink>
        <a:srgbClr val="28A3DA"/>
      </a:hlink>
      <a:folHlink>
        <a:srgbClr val="004B8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gn="l">
          <a:defRPr sz="2200" i="0" dirty="0" err="1" smtClean="0">
            <a:solidFill>
              <a:srgbClr val="75787B"/>
            </a:solidFill>
            <a:latin typeface="Arial"/>
            <a:cs typeface="Arial"/>
          </a:defRPr>
        </a:defPPr>
      </a:lstStyle>
    </a:txDef>
  </a:objectDefaults>
  <a:extraClrSchemeLst/>
  <a:extLst>
    <a:ext uri="{05A4C25C-085E-4340-85A3-A5531E510DB2}">
      <thm15:themeFamily xmlns:thm15="http://schemas.microsoft.com/office/thememl/2012/main" name="Sage 2019 PPT Template_new" id="{4E93F28C-3CBA-4341-B660-364E4996BD86}" vid="{4A467977-CF2C-BC41-AE38-774E40CA4E3A}"/>
    </a:ext>
  </a:extLst>
</a:theme>
</file>

<file path=ppt/theme/theme3.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Arial"/>
        <a:ea typeface="Arial"/>
        <a:cs typeface="Arial"/>
      </a:majorFont>
      <a:minorFont>
        <a:latin typeface="Arial"/>
        <a:ea typeface="Arial"/>
        <a:cs typeface="Arial"/>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6400" b="0" i="1" u="none" strike="noStrike" cap="none" spc="0" normalizeH="0" baseline="0">
            <a:ln>
              <a:noFill/>
            </a:ln>
            <a:solidFill>
              <a:srgbClr val="75787B"/>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Corporate PPT_Template_16x9 (1)</Template>
  <TotalTime>13681</TotalTime>
  <Words>3979</Words>
  <Application>Microsoft Office PowerPoint</Application>
  <PresentationFormat>Personalizado</PresentationFormat>
  <Paragraphs>521</Paragraphs>
  <Slides>35</Slides>
  <Notes>2</Notes>
  <HiddenSlides>0</HiddenSlides>
  <MMClips>0</MMClips>
  <ScaleCrop>false</ScaleCrop>
  <HeadingPairs>
    <vt:vector size="6" baseType="variant">
      <vt:variant>
        <vt:lpstr>Fuentes usadas</vt:lpstr>
      </vt:variant>
      <vt:variant>
        <vt:i4>6</vt:i4>
      </vt:variant>
      <vt:variant>
        <vt:lpstr>Tema</vt:lpstr>
      </vt:variant>
      <vt:variant>
        <vt:i4>2</vt:i4>
      </vt:variant>
      <vt:variant>
        <vt:lpstr>Títulos de diapositiva</vt:lpstr>
      </vt:variant>
      <vt:variant>
        <vt:i4>35</vt:i4>
      </vt:variant>
    </vt:vector>
  </HeadingPairs>
  <TitlesOfParts>
    <vt:vector size="43" baseType="lpstr">
      <vt:lpstr>Arial</vt:lpstr>
      <vt:lpstr>Arial Regular</vt:lpstr>
      <vt:lpstr>Calibri</vt:lpstr>
      <vt:lpstr>Helvetica Neue</vt:lpstr>
      <vt:lpstr>Times New Roman</vt:lpstr>
      <vt:lpstr>Wingdings</vt:lpstr>
      <vt:lpstr>Global slide master</vt:lpstr>
      <vt:lpstr>1_Global slide master</vt:lpstr>
      <vt:lpstr>Programa FutureMakers</vt:lpstr>
      <vt:lpstr>Contenido</vt:lpstr>
      <vt:lpstr>El Proyecto</vt:lpstr>
      <vt:lpstr>El formato</vt:lpstr>
      <vt:lpstr> </vt:lpstr>
      <vt:lpstr>Presentación de PowerPoint</vt:lpstr>
      <vt:lpstr>Cronología de la planificación de la caridad </vt:lpstr>
      <vt:lpstr>Fundación Sage</vt:lpstr>
      <vt:lpstr>Entidad socia</vt:lpstr>
      <vt:lpstr>AI for Good</vt:lpstr>
      <vt:lpstr>Presentación de PowerPoint</vt:lpstr>
      <vt:lpstr> 1 Entrenador, 1 Entrenador Adjunto*, 4 Voluntarios Sabios por sesión  Experiencia:  100 horas de programación en Python Comodidad con la interfaz de línea de comandos  Excelentes habilidades de comunicación  Experiencia previa de trabajo y enseñanza con jóvenes  Verificaciones de antecedentes aseguradas localmente  Comprensión preferida de la IA / Aprendizaje de máquinas y experiencia práctica en la creación de productos y servicios ML. La diversidad de los formadores es una necesidad (género, raza, antecedentes, etc.).  *Los instructores adjuntos pueden tener menos experiencia (estudiantes universitarios), pero participan en la educación tecnológica en cierta medida.  Entrenamiento:   Los capacitadores recibirán sesiones de capacitación virtual 4 semanas antes del evento programado.  Una sesión de video de seguimiento, si es necesario, 2 semanas antes del evento  Los capacitadores deben asistir a una videollamada para proporcionar retroalimentación que ayude a mejorar el contenido.  La organización benéfica asociada debe garantizar la mayor continuidad posible en los formadores de cada lugar.</vt:lpstr>
      <vt:lpstr> Las computadoras portátiles son aseguradas por el socio caritativo en colaboración con el equipo de la Fundación Sage. Los portátiles deben tener ratones Se debe proporcionar un lápiz USB a cada estudiante para que pueda llevarse su trabajo después (proporcionado por Sage). Barras de contactos seguras para todos los portátiles El curso no debe basarse en proyectores o televisores. Si hay diapositivas, deben presentarse sólo al principio (no cuando los estudiantes están sentados en computadoras portátiles separadas). Durante el taller, los estudiantes deben trabajar sólo con sus computadoras portátiles o con el manual impreso. Si utiliza un proyector o un televisor, asegure todos los cables y mandos a distancia y confirme que los alumnos pueden ver la pantalla.   Preparación de hardware  Los ordenadores portátiles deben ser limpiados antes de cada taller para evitar interferencias de trabajos anteriores: todos los archivos de usuario deben ser borrados. Lo ideal sería crear un nuevo usuario para cada taller. La Fundación Sage puede apoyar este proceso. Antes de cada taller, las instalaciones de software deben ser realizadas y verificadas por la organización benéfica asociada. Debemos evitar tener que ralentizar o detener el taller para realizar instalaciones de software. El código debe incluir un archivo de autoprueba para asegurarse de que todo funciona. Si se necesitan claves de API, éstas no deben ser verificadas en el control de origen. Los detalles completos de cómo completar el taller serán completados por AI for Good y deben ser entregados en papel. Asegúrese de que el cortafuegos del lugar de reunión esté configurado para permitir las pruebas de antemano si utiliza servicios externos.  Debe haber una contraseña de administrador disponible para los portátiles en caso de que sea necesaria la instalación o para configurar el cortafuegos durante el taller. </vt:lpstr>
      <vt:lpstr>Presentación de PowerPoint</vt:lpstr>
      <vt:lpstr>   Plan del curso (alto nivel)     Sesión 1  Un curso básico de un día que no requiere conocimientos de programación. Esto lleva a los estudiantes todo el camino desde la programación básica de Python hasta la construcción de un  chatbot en Python y utilizando servicios de aprendizaje automático como síntesis y comprensión del habla.   El enfoque: todo es confuso y está bien. Vaya paso a paso, concéntrese en una cosa a la vez y haga preguntas. Aprendemos cometiendo errores.  Temas:  El concepto de escribir código  El concepto de código de ejecución  El concepto de depuración  Uso del cuaderno Anaconda  Integración con herramientas/APIs de IA para crear aplicaciones de IA tales como reconocimiento facial, procesamiento de lenguaje natural, reconocimiento de voz, traducción, búsqueda, etc.    Sesión 2   Un curso más avanzado de un día de duración que requiere que los alumnos de Nivel 1 ya hayan tomado el curso. Los estudiantes construyen e implementan una aplicación web con varias páginas.   Temas:  La línea de comandos  Conceptos sobre los servidores web (peticiones, el servidor y el navegador)  HTML básico y CSS  Servidores y despliegue (abstrae gran parte de la complejidad de Heroku proporcionando una aplicación que ya funciona)  </vt:lpstr>
      <vt:lpstr>Itinerario de Comunicación Estudiantil</vt:lpstr>
      <vt:lpstr>Contactos del Programa FutureMakers</vt:lpstr>
      <vt:lpstr>Sage FutureMakers</vt:lpstr>
      <vt:lpstr>Contenido Activos promocionales</vt:lpstr>
      <vt:lpstr>Panorama general Activos promocionales</vt:lpstr>
      <vt:lpstr>Pasión por los FutureMakers Activos promocionales </vt:lpstr>
      <vt:lpstr>Activos de marketing disponibles</vt:lpstr>
      <vt:lpstr>Acceso a los activos de marketing</vt:lpstr>
      <vt:lpstr>Sus activos de marketing</vt:lpstr>
      <vt:lpstr>Pósters editables - para los y las jóvenes</vt:lpstr>
      <vt:lpstr>Pósteres editables - para los influenciadores</vt:lpstr>
      <vt:lpstr>Tarjetas de medios sociales; Twitter/Facebook - Interno y externo </vt:lpstr>
      <vt:lpstr>Stand pop up para eventos (3x3)</vt:lpstr>
      <vt:lpstr>banderas para los eventos</vt:lpstr>
      <vt:lpstr>plantilla de PowerPoint</vt:lpstr>
      <vt:lpstr>Video explicativo: 40 segundos</vt:lpstr>
      <vt:lpstr>Apéndice</vt:lpstr>
      <vt:lpstr>Presentación de PowerPoint</vt:lpstr>
      <vt:lpstr>Presentación de PowerPoint</vt:lpstr>
      <vt:lpstr>GRACIAS</vt:lpstr>
    </vt:vector>
  </TitlesOfParts>
  <Company>Sage (UK)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Sage PowerPoint Template</dc:title>
  <dc:creator>Malik, Helen</dc:creator>
  <cp:lastModifiedBy>Guillem Porres Canals</cp:lastModifiedBy>
  <cp:revision>110</cp:revision>
  <cp:lastPrinted>2017-11-01T18:10:23Z</cp:lastPrinted>
  <dcterms:created xsi:type="dcterms:W3CDTF">2019-01-29T15:11:43Z</dcterms:created>
  <dcterms:modified xsi:type="dcterms:W3CDTF">2019-10-16T15:00:35Z</dcterms:modified>
</cp:coreProperties>
</file>

<file path=docProps/thumbnail.jpeg>
</file>